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48" r:id="rId2"/>
  </p:sldMasterIdLst>
  <p:notesMasterIdLst>
    <p:notesMasterId r:id="rId34"/>
  </p:notesMasterIdLst>
  <p:sldIdLst>
    <p:sldId id="265" r:id="rId3"/>
    <p:sldId id="266" r:id="rId4"/>
    <p:sldId id="263" r:id="rId5"/>
    <p:sldId id="261" r:id="rId6"/>
    <p:sldId id="262" r:id="rId7"/>
    <p:sldId id="269" r:id="rId8"/>
    <p:sldId id="270" r:id="rId9"/>
    <p:sldId id="271" r:id="rId10"/>
    <p:sldId id="272" r:id="rId11"/>
    <p:sldId id="259" r:id="rId12"/>
    <p:sldId id="257" r:id="rId13"/>
    <p:sldId id="283" r:id="rId14"/>
    <p:sldId id="296" r:id="rId15"/>
    <p:sldId id="288" r:id="rId16"/>
    <p:sldId id="268" r:id="rId17"/>
    <p:sldId id="284" r:id="rId18"/>
    <p:sldId id="289" r:id="rId19"/>
    <p:sldId id="258" r:id="rId20"/>
    <p:sldId id="281" r:id="rId21"/>
    <p:sldId id="282" r:id="rId22"/>
    <p:sldId id="267" r:id="rId23"/>
    <p:sldId id="276" r:id="rId24"/>
    <p:sldId id="290" r:id="rId25"/>
    <p:sldId id="291" r:id="rId26"/>
    <p:sldId id="292" r:id="rId27"/>
    <p:sldId id="293" r:id="rId28"/>
    <p:sldId id="295" r:id="rId29"/>
    <p:sldId id="273" r:id="rId30"/>
    <p:sldId id="294" r:id="rId31"/>
    <p:sldId id="286"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at Kabra" initials="RK" lastIdx="1" clrIdx="0">
    <p:extLst>
      <p:ext uri="{19B8F6BF-5375-455C-9EA6-DF929625EA0E}">
        <p15:presenceInfo xmlns:p15="http://schemas.microsoft.com/office/powerpoint/2012/main" userId="db7d5f9c5fc407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a:srgbClr val="00FFCC"/>
    <a:srgbClr val="663300"/>
    <a:srgbClr val="0066FF"/>
    <a:srgbClr val="CC9900"/>
    <a:srgbClr val="FF9966"/>
    <a:srgbClr val="6699FF"/>
    <a:srgbClr val="FF66CC"/>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66" d="100"/>
          <a:sy n="66" d="100"/>
        </p:scale>
        <p:origin x="7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t Kabra" userId="db7d5f9c5fc407c4" providerId="LiveId" clId="{9F7C787C-5FB2-4CE9-BCE5-D39570C5B95C}"/>
    <pc:docChg chg="custSel modSld">
      <pc:chgData name="Rajat Kabra" userId="db7d5f9c5fc407c4" providerId="LiveId" clId="{9F7C787C-5FB2-4CE9-BCE5-D39570C5B95C}" dt="2023-01-12T10:14:26.739" v="3" actId="27636"/>
      <pc:docMkLst>
        <pc:docMk/>
      </pc:docMkLst>
      <pc:sldChg chg="modSp mod">
        <pc:chgData name="Rajat Kabra" userId="db7d5f9c5fc407c4" providerId="LiveId" clId="{9F7C787C-5FB2-4CE9-BCE5-D39570C5B95C}" dt="2023-01-12T10:14:26.739" v="3" actId="27636"/>
        <pc:sldMkLst>
          <pc:docMk/>
          <pc:sldMk cId="3088458365" sldId="275"/>
        </pc:sldMkLst>
        <pc:spChg chg="mod">
          <ac:chgData name="Rajat Kabra" userId="db7d5f9c5fc407c4" providerId="LiveId" clId="{9F7C787C-5FB2-4CE9-BCE5-D39570C5B95C}" dt="2023-01-12T10:14:26.739" v="3" actId="27636"/>
          <ac:spMkLst>
            <pc:docMk/>
            <pc:sldMk cId="3088458365" sldId="275"/>
            <ac:spMk id="3" creationId="{07463712-CB7C-899F-0299-88CB7B8E3AC5}"/>
          </ac:spMkLst>
        </pc:spChg>
      </pc:sldChg>
    </pc:docChg>
  </pc:docChgLst>
  <pc:docChgLst>
    <pc:chgData name="Rajat Kabra" userId="db7d5f9c5fc407c4" providerId="LiveId" clId="{4B6FE8DD-C498-4EBF-BCB4-CC94A29AB70F}"/>
    <pc:docChg chg="undo custSel addSld delSld modSld">
      <pc:chgData name="Rajat Kabra" userId="db7d5f9c5fc407c4" providerId="LiveId" clId="{4B6FE8DD-C498-4EBF-BCB4-CC94A29AB70F}" dt="2023-01-08T21:32:54.093" v="746" actId="14100"/>
      <pc:docMkLst>
        <pc:docMk/>
      </pc:docMkLst>
      <pc:sldChg chg="addSp modSp mod">
        <pc:chgData name="Rajat Kabra" userId="db7d5f9c5fc407c4" providerId="LiveId" clId="{4B6FE8DD-C498-4EBF-BCB4-CC94A29AB70F}" dt="2023-01-08T18:42:08.199" v="89" actId="1076"/>
        <pc:sldMkLst>
          <pc:docMk/>
          <pc:sldMk cId="2217250656" sldId="257"/>
        </pc:sldMkLst>
        <pc:spChg chg="mod">
          <ac:chgData name="Rajat Kabra" userId="db7d5f9c5fc407c4" providerId="LiveId" clId="{4B6FE8DD-C498-4EBF-BCB4-CC94A29AB70F}" dt="2023-01-08T17:34:44.794" v="9" actId="207"/>
          <ac:spMkLst>
            <pc:docMk/>
            <pc:sldMk cId="2217250656" sldId="257"/>
            <ac:spMk id="4" creationId="{00000000-0000-0000-0000-000000000000}"/>
          </ac:spMkLst>
        </pc:spChg>
        <pc:spChg chg="mod">
          <ac:chgData name="Rajat Kabra" userId="db7d5f9c5fc407c4" providerId="LiveId" clId="{4B6FE8DD-C498-4EBF-BCB4-CC94A29AB70F}" dt="2023-01-08T18:41:41.886" v="87" actId="404"/>
          <ac:spMkLst>
            <pc:docMk/>
            <pc:sldMk cId="2217250656" sldId="257"/>
            <ac:spMk id="5" creationId="{00000000-0000-0000-0000-000000000000}"/>
          </ac:spMkLst>
        </pc:spChg>
        <pc:picChg chg="add mod">
          <ac:chgData name="Rajat Kabra" userId="db7d5f9c5fc407c4" providerId="LiveId" clId="{4B6FE8DD-C498-4EBF-BCB4-CC94A29AB70F}" dt="2023-01-08T18:42:08.199" v="89" actId="1076"/>
          <ac:picMkLst>
            <pc:docMk/>
            <pc:sldMk cId="2217250656" sldId="257"/>
            <ac:picMk id="2" creationId="{7B6DE1DF-0EF5-23E9-8E42-A254B702302E}"/>
          </ac:picMkLst>
        </pc:picChg>
      </pc:sldChg>
      <pc:sldChg chg="modSp mod">
        <pc:chgData name="Rajat Kabra" userId="db7d5f9c5fc407c4" providerId="LiveId" clId="{4B6FE8DD-C498-4EBF-BCB4-CC94A29AB70F}" dt="2023-01-08T20:05:34.915" v="564" actId="207"/>
        <pc:sldMkLst>
          <pc:docMk/>
          <pc:sldMk cId="1967886249" sldId="262"/>
        </pc:sldMkLst>
        <pc:spChg chg="mod">
          <ac:chgData name="Rajat Kabra" userId="db7d5f9c5fc407c4" providerId="LiveId" clId="{4B6FE8DD-C498-4EBF-BCB4-CC94A29AB70F}" dt="2023-01-08T20:05:34.915" v="564" actId="207"/>
          <ac:spMkLst>
            <pc:docMk/>
            <pc:sldMk cId="1967886249" sldId="262"/>
            <ac:spMk id="5" creationId="{93664145-04F8-0558-6387-3C5516840399}"/>
          </ac:spMkLst>
        </pc:spChg>
      </pc:sldChg>
      <pc:sldChg chg="modSp mod">
        <pc:chgData name="Rajat Kabra" userId="db7d5f9c5fc407c4" providerId="LiveId" clId="{4B6FE8DD-C498-4EBF-BCB4-CC94A29AB70F}" dt="2023-01-08T20:05:22.631" v="563" actId="207"/>
        <pc:sldMkLst>
          <pc:docMk/>
          <pc:sldMk cId="3713824546" sldId="266"/>
        </pc:sldMkLst>
        <pc:spChg chg="mod">
          <ac:chgData name="Rajat Kabra" userId="db7d5f9c5fc407c4" providerId="LiveId" clId="{4B6FE8DD-C498-4EBF-BCB4-CC94A29AB70F}" dt="2023-01-08T20:05:22.631" v="563" actId="207"/>
          <ac:spMkLst>
            <pc:docMk/>
            <pc:sldMk cId="3713824546" sldId="266"/>
            <ac:spMk id="2" creationId="{FE4A3CA7-FD2B-E34F-5697-78C503DAC9C3}"/>
          </ac:spMkLst>
        </pc:spChg>
      </pc:sldChg>
      <pc:sldChg chg="addSp delSp modSp mod">
        <pc:chgData name="Rajat Kabra" userId="db7d5f9c5fc407c4" providerId="LiveId" clId="{4B6FE8DD-C498-4EBF-BCB4-CC94A29AB70F}" dt="2023-01-08T18:54:13.239" v="134" actId="207"/>
        <pc:sldMkLst>
          <pc:docMk/>
          <pc:sldMk cId="1892386231" sldId="267"/>
        </pc:sldMkLst>
        <pc:spChg chg="mod">
          <ac:chgData name="Rajat Kabra" userId="db7d5f9c5fc407c4" providerId="LiveId" clId="{4B6FE8DD-C498-4EBF-BCB4-CC94A29AB70F}" dt="2023-01-08T18:53:45.897" v="127" actId="1076"/>
          <ac:spMkLst>
            <pc:docMk/>
            <pc:sldMk cId="1892386231" sldId="267"/>
            <ac:spMk id="2" creationId="{C276879F-4E7B-2CAD-D91D-FB06B2BE41BD}"/>
          </ac:spMkLst>
        </pc:spChg>
        <pc:spChg chg="add mod">
          <ac:chgData name="Rajat Kabra" userId="db7d5f9c5fc407c4" providerId="LiveId" clId="{4B6FE8DD-C498-4EBF-BCB4-CC94A29AB70F}" dt="2023-01-08T18:54:13.239" v="134" actId="207"/>
          <ac:spMkLst>
            <pc:docMk/>
            <pc:sldMk cId="1892386231" sldId="267"/>
            <ac:spMk id="5" creationId="{CD042EA0-FEDD-58DC-2045-DD3082874471}"/>
          </ac:spMkLst>
        </pc:spChg>
        <pc:picChg chg="del">
          <ac:chgData name="Rajat Kabra" userId="db7d5f9c5fc407c4" providerId="LiveId" clId="{4B6FE8DD-C498-4EBF-BCB4-CC94A29AB70F}" dt="2023-01-08T18:40:57.978" v="82" actId="21"/>
          <ac:picMkLst>
            <pc:docMk/>
            <pc:sldMk cId="1892386231" sldId="267"/>
            <ac:picMk id="4" creationId="{62C1A7B7-7FFC-8955-89BF-7C9ADB58C21C}"/>
          </ac:picMkLst>
        </pc:picChg>
      </pc:sldChg>
      <pc:sldChg chg="addSp modSp mod">
        <pc:chgData name="Rajat Kabra" userId="db7d5f9c5fc407c4" providerId="LiveId" clId="{4B6FE8DD-C498-4EBF-BCB4-CC94A29AB70F}" dt="2023-01-08T18:26:42.239" v="53" actId="1036"/>
        <pc:sldMkLst>
          <pc:docMk/>
          <pc:sldMk cId="4201543749" sldId="268"/>
        </pc:sldMkLst>
        <pc:spChg chg="mod">
          <ac:chgData name="Rajat Kabra" userId="db7d5f9c5fc407c4" providerId="LiveId" clId="{4B6FE8DD-C498-4EBF-BCB4-CC94A29AB70F}" dt="2023-01-08T18:26:42.239" v="53" actId="1036"/>
          <ac:spMkLst>
            <pc:docMk/>
            <pc:sldMk cId="4201543749" sldId="268"/>
            <ac:spMk id="2" creationId="{8C36CA81-9453-AB9B-0335-3323474C43C0}"/>
          </ac:spMkLst>
        </pc:spChg>
        <pc:spChg chg="add mod">
          <ac:chgData name="Rajat Kabra" userId="db7d5f9c5fc407c4" providerId="LiveId" clId="{4B6FE8DD-C498-4EBF-BCB4-CC94A29AB70F}" dt="2023-01-08T18:26:17.820" v="48" actId="14100"/>
          <ac:spMkLst>
            <pc:docMk/>
            <pc:sldMk cId="4201543749" sldId="268"/>
            <ac:spMk id="5" creationId="{AF7D3113-8BC6-2C7D-F2C4-03694C75124D}"/>
          </ac:spMkLst>
        </pc:spChg>
        <pc:picChg chg="mod">
          <ac:chgData name="Rajat Kabra" userId="db7d5f9c5fc407c4" providerId="LiveId" clId="{4B6FE8DD-C498-4EBF-BCB4-CC94A29AB70F}" dt="2023-01-08T18:09:00.627" v="21" actId="1076"/>
          <ac:picMkLst>
            <pc:docMk/>
            <pc:sldMk cId="4201543749" sldId="268"/>
            <ac:picMk id="4" creationId="{D36C5C84-FD39-A0B2-978F-94898A3CB53E}"/>
          </ac:picMkLst>
        </pc:picChg>
      </pc:sldChg>
      <pc:sldChg chg="modSp mod">
        <pc:chgData name="Rajat Kabra" userId="db7d5f9c5fc407c4" providerId="LiveId" clId="{4B6FE8DD-C498-4EBF-BCB4-CC94A29AB70F}" dt="2023-01-08T21:32:54.093" v="746" actId="14100"/>
        <pc:sldMkLst>
          <pc:docMk/>
          <pc:sldMk cId="3591116841" sldId="273"/>
        </pc:sldMkLst>
        <pc:spChg chg="mod">
          <ac:chgData name="Rajat Kabra" userId="db7d5f9c5fc407c4" providerId="LiveId" clId="{4B6FE8DD-C498-4EBF-BCB4-CC94A29AB70F}" dt="2023-01-08T21:32:33.223" v="743" actId="207"/>
          <ac:spMkLst>
            <pc:docMk/>
            <pc:sldMk cId="3591116841" sldId="273"/>
            <ac:spMk id="2" creationId="{4F1FC3A6-0420-A40E-868B-AD71134C2A9F}"/>
          </ac:spMkLst>
        </pc:spChg>
        <pc:spChg chg="mod">
          <ac:chgData name="Rajat Kabra" userId="db7d5f9c5fc407c4" providerId="LiveId" clId="{4B6FE8DD-C498-4EBF-BCB4-CC94A29AB70F}" dt="2023-01-08T21:32:54.093" v="746" actId="14100"/>
          <ac:spMkLst>
            <pc:docMk/>
            <pc:sldMk cId="3591116841" sldId="273"/>
            <ac:spMk id="3" creationId="{3EC00FC6-555B-D526-78E9-7126B71AECD9}"/>
          </ac:spMkLst>
        </pc:spChg>
      </pc:sldChg>
      <pc:sldChg chg="delSp modSp mod">
        <pc:chgData name="Rajat Kabra" userId="db7d5f9c5fc407c4" providerId="LiveId" clId="{4B6FE8DD-C498-4EBF-BCB4-CC94A29AB70F}" dt="2023-01-08T19:53:15.094" v="562" actId="478"/>
        <pc:sldMkLst>
          <pc:docMk/>
          <pc:sldMk cId="1101416476" sldId="274"/>
        </pc:sldMkLst>
        <pc:spChg chg="del mod">
          <ac:chgData name="Rajat Kabra" userId="db7d5f9c5fc407c4" providerId="LiveId" clId="{4B6FE8DD-C498-4EBF-BCB4-CC94A29AB70F}" dt="2023-01-08T19:53:15.094" v="562" actId="478"/>
          <ac:spMkLst>
            <pc:docMk/>
            <pc:sldMk cId="1101416476" sldId="274"/>
            <ac:spMk id="3" creationId="{F868D06E-6F00-52D3-142E-F1CCED146A9A}"/>
          </ac:spMkLst>
        </pc:spChg>
      </pc:sldChg>
      <pc:sldChg chg="addSp delSp modSp mod">
        <pc:chgData name="Rajat Kabra" userId="db7d5f9c5fc407c4" providerId="LiveId" clId="{4B6FE8DD-C498-4EBF-BCB4-CC94A29AB70F}" dt="2023-01-08T20:52:33.809" v="683" actId="20577"/>
        <pc:sldMkLst>
          <pc:docMk/>
          <pc:sldMk cId="3088458365" sldId="275"/>
        </pc:sldMkLst>
        <pc:spChg chg="mod">
          <ac:chgData name="Rajat Kabra" userId="db7d5f9c5fc407c4" providerId="LiveId" clId="{4B6FE8DD-C498-4EBF-BCB4-CC94A29AB70F}" dt="2023-01-08T20:23:51.263" v="589" actId="1076"/>
          <ac:spMkLst>
            <pc:docMk/>
            <pc:sldMk cId="3088458365" sldId="275"/>
            <ac:spMk id="2" creationId="{5C1965F5-462B-604F-D70C-E214719D78D9}"/>
          </ac:spMkLst>
        </pc:spChg>
        <pc:spChg chg="add del mod">
          <ac:chgData name="Rajat Kabra" userId="db7d5f9c5fc407c4" providerId="LiveId" clId="{4B6FE8DD-C498-4EBF-BCB4-CC94A29AB70F}" dt="2023-01-08T20:52:33.809" v="683" actId="20577"/>
          <ac:spMkLst>
            <pc:docMk/>
            <pc:sldMk cId="3088458365" sldId="275"/>
            <ac:spMk id="3" creationId="{07463712-CB7C-899F-0299-88CB7B8E3AC5}"/>
          </ac:spMkLst>
        </pc:spChg>
        <pc:spChg chg="add del mod">
          <ac:chgData name="Rajat Kabra" userId="db7d5f9c5fc407c4" providerId="LiveId" clId="{4B6FE8DD-C498-4EBF-BCB4-CC94A29AB70F}" dt="2023-01-08T20:23:20.574" v="569"/>
          <ac:spMkLst>
            <pc:docMk/>
            <pc:sldMk cId="3088458365" sldId="275"/>
            <ac:spMk id="4" creationId="{020C969E-E5D9-328A-DE4B-77456E344FD2}"/>
          </ac:spMkLst>
        </pc:spChg>
      </pc:sldChg>
      <pc:sldChg chg="addSp delSp modSp mod">
        <pc:chgData name="Rajat Kabra" userId="db7d5f9c5fc407c4" providerId="LiveId" clId="{4B6FE8DD-C498-4EBF-BCB4-CC94A29AB70F}" dt="2023-01-08T20:55:14.387" v="706" actId="403"/>
        <pc:sldMkLst>
          <pc:docMk/>
          <pc:sldMk cId="393182690" sldId="276"/>
        </pc:sldMkLst>
        <pc:spChg chg="mod">
          <ac:chgData name="Rajat Kabra" userId="db7d5f9c5fc407c4" providerId="LiveId" clId="{4B6FE8DD-C498-4EBF-BCB4-CC94A29AB70F}" dt="2023-01-08T20:55:14.387" v="706" actId="403"/>
          <ac:spMkLst>
            <pc:docMk/>
            <pc:sldMk cId="393182690" sldId="276"/>
            <ac:spMk id="2" creationId="{26A03EC6-D788-CD1B-3257-19E74ABA5C7E}"/>
          </ac:spMkLst>
        </pc:spChg>
        <pc:spChg chg="del">
          <ac:chgData name="Rajat Kabra" userId="db7d5f9c5fc407c4" providerId="LiveId" clId="{4B6FE8DD-C498-4EBF-BCB4-CC94A29AB70F}" dt="2023-01-08T20:54:24.631" v="684" actId="22"/>
          <ac:spMkLst>
            <pc:docMk/>
            <pc:sldMk cId="393182690" sldId="276"/>
            <ac:spMk id="3" creationId="{9BCC57A3-DB4B-B3A0-883D-874C4685D27E}"/>
          </ac:spMkLst>
        </pc:spChg>
        <pc:picChg chg="add mod ord">
          <ac:chgData name="Rajat Kabra" userId="db7d5f9c5fc407c4" providerId="LiveId" clId="{4B6FE8DD-C498-4EBF-BCB4-CC94A29AB70F}" dt="2023-01-08T20:55:07.578" v="703" actId="14100"/>
          <ac:picMkLst>
            <pc:docMk/>
            <pc:sldMk cId="393182690" sldId="276"/>
            <ac:picMk id="5" creationId="{0CB1EDF6-0739-A083-FDD9-8B2868C6749A}"/>
          </ac:picMkLst>
        </pc:picChg>
      </pc:sldChg>
      <pc:sldChg chg="modSp new mod">
        <pc:chgData name="Rajat Kabra" userId="db7d5f9c5fc407c4" providerId="LiveId" clId="{4B6FE8DD-C498-4EBF-BCB4-CC94A29AB70F}" dt="2023-01-08T18:42:26.700" v="90" actId="1076"/>
        <pc:sldMkLst>
          <pc:docMk/>
          <pc:sldMk cId="2425650160" sldId="283"/>
        </pc:sldMkLst>
        <pc:spChg chg="mod">
          <ac:chgData name="Rajat Kabra" userId="db7d5f9c5fc407c4" providerId="LiveId" clId="{4B6FE8DD-C498-4EBF-BCB4-CC94A29AB70F}" dt="2023-01-08T18:42:26.700" v="90" actId="1076"/>
          <ac:spMkLst>
            <pc:docMk/>
            <pc:sldMk cId="2425650160" sldId="283"/>
            <ac:spMk id="2" creationId="{ABE36FD2-79EF-A619-9B25-05F24746AB58}"/>
          </ac:spMkLst>
        </pc:spChg>
        <pc:spChg chg="mod">
          <ac:chgData name="Rajat Kabra" userId="db7d5f9c5fc407c4" providerId="LiveId" clId="{4B6FE8DD-C498-4EBF-BCB4-CC94A29AB70F}" dt="2023-01-08T18:40:27.232" v="77" actId="1035"/>
          <ac:spMkLst>
            <pc:docMk/>
            <pc:sldMk cId="2425650160" sldId="283"/>
            <ac:spMk id="3" creationId="{E57B91B3-82D8-3F08-DDD1-D8FEFFD39376}"/>
          </ac:spMkLst>
        </pc:spChg>
      </pc:sldChg>
      <pc:sldChg chg="addSp modSp new mod">
        <pc:chgData name="Rajat Kabra" userId="db7d5f9c5fc407c4" providerId="LiveId" clId="{4B6FE8DD-C498-4EBF-BCB4-CC94A29AB70F}" dt="2023-01-08T19:00:54.073" v="164" actId="732"/>
        <pc:sldMkLst>
          <pc:docMk/>
          <pc:sldMk cId="1535487268" sldId="284"/>
        </pc:sldMkLst>
        <pc:spChg chg="add mod">
          <ac:chgData name="Rajat Kabra" userId="db7d5f9c5fc407c4" providerId="LiveId" clId="{4B6FE8DD-C498-4EBF-BCB4-CC94A29AB70F}" dt="2023-01-08T18:59:35.542" v="162" actId="207"/>
          <ac:spMkLst>
            <pc:docMk/>
            <pc:sldMk cId="1535487268" sldId="284"/>
            <ac:spMk id="3" creationId="{CFF8246C-8937-850D-DEAB-64D09B998F22}"/>
          </ac:spMkLst>
        </pc:spChg>
        <pc:picChg chg="add mod modCrop">
          <ac:chgData name="Rajat Kabra" userId="db7d5f9c5fc407c4" providerId="LiveId" clId="{4B6FE8DD-C498-4EBF-BCB4-CC94A29AB70F}" dt="2023-01-08T19:00:54.073" v="164" actId="732"/>
          <ac:picMkLst>
            <pc:docMk/>
            <pc:sldMk cId="1535487268" sldId="284"/>
            <ac:picMk id="4" creationId="{7F5988FC-F82D-BC76-E57E-5966C26015AD}"/>
          </ac:picMkLst>
        </pc:picChg>
      </pc:sldChg>
      <pc:sldChg chg="addSp delSp modSp new del mod">
        <pc:chgData name="Rajat Kabra" userId="db7d5f9c5fc407c4" providerId="LiveId" clId="{4B6FE8DD-C498-4EBF-BCB4-CC94A29AB70F}" dt="2023-01-08T19:12:59.044" v="197" actId="47"/>
        <pc:sldMkLst>
          <pc:docMk/>
          <pc:sldMk cId="890303708" sldId="285"/>
        </pc:sldMkLst>
        <pc:spChg chg="del mod">
          <ac:chgData name="Rajat Kabra" userId="db7d5f9c5fc407c4" providerId="LiveId" clId="{4B6FE8DD-C498-4EBF-BCB4-CC94A29AB70F}" dt="2023-01-08T19:12:55.516" v="196" actId="478"/>
          <ac:spMkLst>
            <pc:docMk/>
            <pc:sldMk cId="890303708" sldId="285"/>
            <ac:spMk id="2" creationId="{2972438A-3D70-A8AB-7470-F18B938330B8}"/>
          </ac:spMkLst>
        </pc:spChg>
        <pc:spChg chg="del mod">
          <ac:chgData name="Rajat Kabra" userId="db7d5f9c5fc407c4" providerId="LiveId" clId="{4B6FE8DD-C498-4EBF-BCB4-CC94A29AB70F}" dt="2023-01-08T19:10:58.765" v="182" actId="478"/>
          <ac:spMkLst>
            <pc:docMk/>
            <pc:sldMk cId="890303708" sldId="285"/>
            <ac:spMk id="3" creationId="{75CF0401-65F9-F63F-C8F8-FB0FA7E389C4}"/>
          </ac:spMkLst>
        </pc:spChg>
        <pc:spChg chg="mod">
          <ac:chgData name="Rajat Kabra" userId="db7d5f9c5fc407c4" providerId="LiveId" clId="{4B6FE8DD-C498-4EBF-BCB4-CC94A29AB70F}" dt="2023-01-08T19:11:20.357" v="187" actId="207"/>
          <ac:spMkLst>
            <pc:docMk/>
            <pc:sldMk cId="890303708" sldId="285"/>
            <ac:spMk id="5" creationId="{C528D8C1-1978-8BA8-07FC-C0F3C858F242}"/>
          </ac:spMkLst>
        </pc:spChg>
        <pc:spChg chg="mod">
          <ac:chgData name="Rajat Kabra" userId="db7d5f9c5fc407c4" providerId="LiveId" clId="{4B6FE8DD-C498-4EBF-BCB4-CC94A29AB70F}" dt="2023-01-08T19:11:20.357" v="187" actId="207"/>
          <ac:spMkLst>
            <pc:docMk/>
            <pc:sldMk cId="890303708" sldId="285"/>
            <ac:spMk id="7" creationId="{F83E0710-537C-B313-D9B7-68F7126B06AD}"/>
          </ac:spMkLst>
        </pc:spChg>
        <pc:spChg chg="mod">
          <ac:chgData name="Rajat Kabra" userId="db7d5f9c5fc407c4" providerId="LiveId" clId="{4B6FE8DD-C498-4EBF-BCB4-CC94A29AB70F}" dt="2023-01-08T19:11:20.357" v="187" actId="207"/>
          <ac:spMkLst>
            <pc:docMk/>
            <pc:sldMk cId="890303708" sldId="285"/>
            <ac:spMk id="8" creationId="{12A3E969-72D3-FAE7-D753-EB2D30ED8A3B}"/>
          </ac:spMkLst>
        </pc:spChg>
        <pc:spChg chg="mod">
          <ac:chgData name="Rajat Kabra" userId="db7d5f9c5fc407c4" providerId="LiveId" clId="{4B6FE8DD-C498-4EBF-BCB4-CC94A29AB70F}" dt="2023-01-08T19:11:20.357" v="187" actId="207"/>
          <ac:spMkLst>
            <pc:docMk/>
            <pc:sldMk cId="890303708" sldId="285"/>
            <ac:spMk id="9" creationId="{19EF0A61-2078-FC6A-0205-06677D9F40EB}"/>
          </ac:spMkLst>
        </pc:spChg>
        <pc:spChg chg="mod">
          <ac:chgData name="Rajat Kabra" userId="db7d5f9c5fc407c4" providerId="LiveId" clId="{4B6FE8DD-C498-4EBF-BCB4-CC94A29AB70F}" dt="2023-01-08T19:11:20.357" v="187" actId="207"/>
          <ac:spMkLst>
            <pc:docMk/>
            <pc:sldMk cId="890303708" sldId="285"/>
            <ac:spMk id="10" creationId="{41E3D6C2-CC46-6629-7CC1-1AEB4353B34A}"/>
          </ac:spMkLst>
        </pc:spChg>
        <pc:spChg chg="mod">
          <ac:chgData name="Rajat Kabra" userId="db7d5f9c5fc407c4" providerId="LiveId" clId="{4B6FE8DD-C498-4EBF-BCB4-CC94A29AB70F}" dt="2023-01-08T19:11:20.357" v="187" actId="207"/>
          <ac:spMkLst>
            <pc:docMk/>
            <pc:sldMk cId="890303708" sldId="285"/>
            <ac:spMk id="11" creationId="{BEBE53FB-EA86-EB4A-9D32-2B0B79F1F1CE}"/>
          </ac:spMkLst>
        </pc:spChg>
        <pc:spChg chg="mod">
          <ac:chgData name="Rajat Kabra" userId="db7d5f9c5fc407c4" providerId="LiveId" clId="{4B6FE8DD-C498-4EBF-BCB4-CC94A29AB70F}" dt="2023-01-08T19:11:20.357" v="187" actId="207"/>
          <ac:spMkLst>
            <pc:docMk/>
            <pc:sldMk cId="890303708" sldId="285"/>
            <ac:spMk id="12" creationId="{C3606BD0-7445-DF60-1444-B4F9F2560CC1}"/>
          </ac:spMkLst>
        </pc:spChg>
        <pc:spChg chg="mod">
          <ac:chgData name="Rajat Kabra" userId="db7d5f9c5fc407c4" providerId="LiveId" clId="{4B6FE8DD-C498-4EBF-BCB4-CC94A29AB70F}" dt="2023-01-08T19:11:20.357" v="187" actId="207"/>
          <ac:spMkLst>
            <pc:docMk/>
            <pc:sldMk cId="890303708" sldId="285"/>
            <ac:spMk id="18" creationId="{717C6D17-737D-4953-291C-F91B6DE1D2F3}"/>
          </ac:spMkLst>
        </pc:spChg>
        <pc:spChg chg="mod">
          <ac:chgData name="Rajat Kabra" userId="db7d5f9c5fc407c4" providerId="LiveId" clId="{4B6FE8DD-C498-4EBF-BCB4-CC94A29AB70F}" dt="2023-01-08T19:11:20.357" v="187" actId="207"/>
          <ac:spMkLst>
            <pc:docMk/>
            <pc:sldMk cId="890303708" sldId="285"/>
            <ac:spMk id="19" creationId="{418DF593-4F15-6177-B596-BB08A173240E}"/>
          </ac:spMkLst>
        </pc:spChg>
        <pc:spChg chg="mod">
          <ac:chgData name="Rajat Kabra" userId="db7d5f9c5fc407c4" providerId="LiveId" clId="{4B6FE8DD-C498-4EBF-BCB4-CC94A29AB70F}" dt="2023-01-08T19:11:20.357" v="187" actId="207"/>
          <ac:spMkLst>
            <pc:docMk/>
            <pc:sldMk cId="890303708" sldId="285"/>
            <ac:spMk id="20" creationId="{F65981C3-A194-2679-092B-241EA72AADED}"/>
          </ac:spMkLst>
        </pc:spChg>
        <pc:spChg chg="mod">
          <ac:chgData name="Rajat Kabra" userId="db7d5f9c5fc407c4" providerId="LiveId" clId="{4B6FE8DD-C498-4EBF-BCB4-CC94A29AB70F}" dt="2023-01-08T19:11:20.357" v="187" actId="207"/>
          <ac:spMkLst>
            <pc:docMk/>
            <pc:sldMk cId="890303708" sldId="285"/>
            <ac:spMk id="21" creationId="{B85ED644-887E-A6DB-7E7A-A3BF211DB9D7}"/>
          </ac:spMkLst>
        </pc:spChg>
        <pc:spChg chg="mod">
          <ac:chgData name="Rajat Kabra" userId="db7d5f9c5fc407c4" providerId="LiveId" clId="{4B6FE8DD-C498-4EBF-BCB4-CC94A29AB70F}" dt="2023-01-08T19:11:20.357" v="187" actId="207"/>
          <ac:spMkLst>
            <pc:docMk/>
            <pc:sldMk cId="890303708" sldId="285"/>
            <ac:spMk id="22" creationId="{93B09F89-419D-5762-5FC9-6A60CE75CFD0}"/>
          </ac:spMkLst>
        </pc:spChg>
        <pc:spChg chg="mod">
          <ac:chgData name="Rajat Kabra" userId="db7d5f9c5fc407c4" providerId="LiveId" clId="{4B6FE8DD-C498-4EBF-BCB4-CC94A29AB70F}" dt="2023-01-08T19:11:20.357" v="187" actId="207"/>
          <ac:spMkLst>
            <pc:docMk/>
            <pc:sldMk cId="890303708" sldId="285"/>
            <ac:spMk id="28" creationId="{0AA23233-EB06-7721-B6F1-E345CA1ED682}"/>
          </ac:spMkLst>
        </pc:spChg>
        <pc:spChg chg="mod">
          <ac:chgData name="Rajat Kabra" userId="db7d5f9c5fc407c4" providerId="LiveId" clId="{4B6FE8DD-C498-4EBF-BCB4-CC94A29AB70F}" dt="2023-01-08T19:11:20.357" v="187" actId="207"/>
          <ac:spMkLst>
            <pc:docMk/>
            <pc:sldMk cId="890303708" sldId="285"/>
            <ac:spMk id="29" creationId="{6901E675-15EC-8451-227E-63F1692733EB}"/>
          </ac:spMkLst>
        </pc:spChg>
        <pc:spChg chg="mod">
          <ac:chgData name="Rajat Kabra" userId="db7d5f9c5fc407c4" providerId="LiveId" clId="{4B6FE8DD-C498-4EBF-BCB4-CC94A29AB70F}" dt="2023-01-08T19:11:20.357" v="187" actId="207"/>
          <ac:spMkLst>
            <pc:docMk/>
            <pc:sldMk cId="890303708" sldId="285"/>
            <ac:spMk id="30" creationId="{D92752CF-24D7-D04D-1D03-D4687C45C252}"/>
          </ac:spMkLst>
        </pc:spChg>
        <pc:spChg chg="mod">
          <ac:chgData name="Rajat Kabra" userId="db7d5f9c5fc407c4" providerId="LiveId" clId="{4B6FE8DD-C498-4EBF-BCB4-CC94A29AB70F}" dt="2023-01-08T19:11:20.357" v="187" actId="207"/>
          <ac:spMkLst>
            <pc:docMk/>
            <pc:sldMk cId="890303708" sldId="285"/>
            <ac:spMk id="31" creationId="{BFB90D0E-16FA-AE89-9BE5-058587EF16E6}"/>
          </ac:spMkLst>
        </pc:spChg>
        <pc:spChg chg="mod">
          <ac:chgData name="Rajat Kabra" userId="db7d5f9c5fc407c4" providerId="LiveId" clId="{4B6FE8DD-C498-4EBF-BCB4-CC94A29AB70F}" dt="2023-01-08T19:11:20.357" v="187" actId="207"/>
          <ac:spMkLst>
            <pc:docMk/>
            <pc:sldMk cId="890303708" sldId="285"/>
            <ac:spMk id="32" creationId="{C0C89931-8E5C-DB20-7A4A-2F8CAF98D5DE}"/>
          </ac:spMkLst>
        </pc:spChg>
        <pc:spChg chg="mod">
          <ac:chgData name="Rajat Kabra" userId="db7d5f9c5fc407c4" providerId="LiveId" clId="{4B6FE8DD-C498-4EBF-BCB4-CC94A29AB70F}" dt="2023-01-08T19:11:20.357" v="187" actId="207"/>
          <ac:spMkLst>
            <pc:docMk/>
            <pc:sldMk cId="890303708" sldId="285"/>
            <ac:spMk id="33" creationId="{8CF29405-92B2-7321-CF4A-734762970217}"/>
          </ac:spMkLst>
        </pc:spChg>
        <pc:spChg chg="mod">
          <ac:chgData name="Rajat Kabra" userId="db7d5f9c5fc407c4" providerId="LiveId" clId="{4B6FE8DD-C498-4EBF-BCB4-CC94A29AB70F}" dt="2023-01-08T19:11:20.357" v="187" actId="207"/>
          <ac:spMkLst>
            <pc:docMk/>
            <pc:sldMk cId="890303708" sldId="285"/>
            <ac:spMk id="34" creationId="{CB0B3D8E-3DE0-35B2-E7D2-0129A8025A18}"/>
          </ac:spMkLst>
        </pc:spChg>
        <pc:spChg chg="mod">
          <ac:chgData name="Rajat Kabra" userId="db7d5f9c5fc407c4" providerId="LiveId" clId="{4B6FE8DD-C498-4EBF-BCB4-CC94A29AB70F}" dt="2023-01-08T19:11:20.357" v="187" actId="207"/>
          <ac:spMkLst>
            <pc:docMk/>
            <pc:sldMk cId="890303708" sldId="285"/>
            <ac:spMk id="35" creationId="{7BE20916-0B0D-F847-64C4-69F8FBA40512}"/>
          </ac:spMkLst>
        </pc:spChg>
        <pc:spChg chg="mod">
          <ac:chgData name="Rajat Kabra" userId="db7d5f9c5fc407c4" providerId="LiveId" clId="{4B6FE8DD-C498-4EBF-BCB4-CC94A29AB70F}" dt="2023-01-08T19:11:20.357" v="187" actId="207"/>
          <ac:spMkLst>
            <pc:docMk/>
            <pc:sldMk cId="890303708" sldId="285"/>
            <ac:spMk id="36" creationId="{35FD4A33-D126-91D0-D157-01E4D52C1861}"/>
          </ac:spMkLst>
        </pc:spChg>
        <pc:spChg chg="mod">
          <ac:chgData name="Rajat Kabra" userId="db7d5f9c5fc407c4" providerId="LiveId" clId="{4B6FE8DD-C498-4EBF-BCB4-CC94A29AB70F}" dt="2023-01-08T19:11:20.357" v="187" actId="207"/>
          <ac:spMkLst>
            <pc:docMk/>
            <pc:sldMk cId="890303708" sldId="285"/>
            <ac:spMk id="37" creationId="{C4EBD946-38C9-AAD2-4667-5B04A2F59F36}"/>
          </ac:spMkLst>
        </pc:spChg>
        <pc:spChg chg="mod">
          <ac:chgData name="Rajat Kabra" userId="db7d5f9c5fc407c4" providerId="LiveId" clId="{4B6FE8DD-C498-4EBF-BCB4-CC94A29AB70F}" dt="2023-01-08T19:11:20.357" v="187" actId="207"/>
          <ac:spMkLst>
            <pc:docMk/>
            <pc:sldMk cId="890303708" sldId="285"/>
            <ac:spMk id="38" creationId="{BEF23E6E-92AA-4B16-43FB-E0D06215057C}"/>
          </ac:spMkLst>
        </pc:spChg>
        <pc:spChg chg="mod">
          <ac:chgData name="Rajat Kabra" userId="db7d5f9c5fc407c4" providerId="LiveId" clId="{4B6FE8DD-C498-4EBF-BCB4-CC94A29AB70F}" dt="2023-01-08T19:11:20.357" v="187" actId="207"/>
          <ac:spMkLst>
            <pc:docMk/>
            <pc:sldMk cId="890303708" sldId="285"/>
            <ac:spMk id="39" creationId="{B49169F3-D5ED-7C42-839C-7207770FF29B}"/>
          </ac:spMkLst>
        </pc:spChg>
        <pc:spChg chg="mod">
          <ac:chgData name="Rajat Kabra" userId="db7d5f9c5fc407c4" providerId="LiveId" clId="{4B6FE8DD-C498-4EBF-BCB4-CC94A29AB70F}" dt="2023-01-08T19:11:20.357" v="187" actId="207"/>
          <ac:spMkLst>
            <pc:docMk/>
            <pc:sldMk cId="890303708" sldId="285"/>
            <ac:spMk id="40" creationId="{A38A68A5-3378-E084-794C-C8D1F3782200}"/>
          </ac:spMkLst>
        </pc:spChg>
        <pc:spChg chg="mod">
          <ac:chgData name="Rajat Kabra" userId="db7d5f9c5fc407c4" providerId="LiveId" clId="{4B6FE8DD-C498-4EBF-BCB4-CC94A29AB70F}" dt="2023-01-08T19:11:20.357" v="187" actId="207"/>
          <ac:spMkLst>
            <pc:docMk/>
            <pc:sldMk cId="890303708" sldId="285"/>
            <ac:spMk id="41" creationId="{F7C3C3D3-B89D-D315-DC40-E1A4628D797A}"/>
          </ac:spMkLst>
        </pc:spChg>
        <pc:spChg chg="mod">
          <ac:chgData name="Rajat Kabra" userId="db7d5f9c5fc407c4" providerId="LiveId" clId="{4B6FE8DD-C498-4EBF-BCB4-CC94A29AB70F}" dt="2023-01-08T19:11:20.357" v="187" actId="207"/>
          <ac:spMkLst>
            <pc:docMk/>
            <pc:sldMk cId="890303708" sldId="285"/>
            <ac:spMk id="42" creationId="{04CAA033-41EC-29C7-8058-111C9FCB2344}"/>
          </ac:spMkLst>
        </pc:spChg>
        <pc:spChg chg="mod">
          <ac:chgData name="Rajat Kabra" userId="db7d5f9c5fc407c4" providerId="LiveId" clId="{4B6FE8DD-C498-4EBF-BCB4-CC94A29AB70F}" dt="2023-01-08T19:11:20.357" v="187" actId="207"/>
          <ac:spMkLst>
            <pc:docMk/>
            <pc:sldMk cId="890303708" sldId="285"/>
            <ac:spMk id="43" creationId="{0569711D-1A0A-2E8F-B611-29D0A8626596}"/>
          </ac:spMkLst>
        </pc:spChg>
        <pc:spChg chg="mod">
          <ac:chgData name="Rajat Kabra" userId="db7d5f9c5fc407c4" providerId="LiveId" clId="{4B6FE8DD-C498-4EBF-BCB4-CC94A29AB70F}" dt="2023-01-08T19:11:20.357" v="187" actId="207"/>
          <ac:spMkLst>
            <pc:docMk/>
            <pc:sldMk cId="890303708" sldId="285"/>
            <ac:spMk id="44" creationId="{3CC2C4AC-9AF2-0AD9-06E7-E252828ABA27}"/>
          </ac:spMkLst>
        </pc:spChg>
        <pc:spChg chg="mod">
          <ac:chgData name="Rajat Kabra" userId="db7d5f9c5fc407c4" providerId="LiveId" clId="{4B6FE8DD-C498-4EBF-BCB4-CC94A29AB70F}" dt="2023-01-08T19:11:20.357" v="187" actId="207"/>
          <ac:spMkLst>
            <pc:docMk/>
            <pc:sldMk cId="890303708" sldId="285"/>
            <ac:spMk id="45" creationId="{E10D0ABA-73DE-5303-BA4E-441DF5774CE0}"/>
          </ac:spMkLst>
        </pc:spChg>
        <pc:spChg chg="mod">
          <ac:chgData name="Rajat Kabra" userId="db7d5f9c5fc407c4" providerId="LiveId" clId="{4B6FE8DD-C498-4EBF-BCB4-CC94A29AB70F}" dt="2023-01-08T19:11:20.357" v="187" actId="207"/>
          <ac:spMkLst>
            <pc:docMk/>
            <pc:sldMk cId="890303708" sldId="285"/>
            <ac:spMk id="46" creationId="{B770A80B-0A83-F417-0C5C-542EE531333F}"/>
          </ac:spMkLst>
        </pc:spChg>
        <pc:spChg chg="mod">
          <ac:chgData name="Rajat Kabra" userId="db7d5f9c5fc407c4" providerId="LiveId" clId="{4B6FE8DD-C498-4EBF-BCB4-CC94A29AB70F}" dt="2023-01-08T19:11:20.357" v="187" actId="207"/>
          <ac:spMkLst>
            <pc:docMk/>
            <pc:sldMk cId="890303708" sldId="285"/>
            <ac:spMk id="47" creationId="{A2A15E8E-B2AF-2E9A-587B-3BEA890C93F1}"/>
          </ac:spMkLst>
        </pc:spChg>
        <pc:spChg chg="mod">
          <ac:chgData name="Rajat Kabra" userId="db7d5f9c5fc407c4" providerId="LiveId" clId="{4B6FE8DD-C498-4EBF-BCB4-CC94A29AB70F}" dt="2023-01-08T19:11:20.357" v="187" actId="207"/>
          <ac:spMkLst>
            <pc:docMk/>
            <pc:sldMk cId="890303708" sldId="285"/>
            <ac:spMk id="48" creationId="{F955BE5D-BC3A-0B74-48E6-A6BC9AFFBF94}"/>
          </ac:spMkLst>
        </pc:spChg>
        <pc:spChg chg="add mod">
          <ac:chgData name="Rajat Kabra" userId="db7d5f9c5fc407c4" providerId="LiveId" clId="{4B6FE8DD-C498-4EBF-BCB4-CC94A29AB70F}" dt="2023-01-08T19:12:55.516" v="196" actId="478"/>
          <ac:spMkLst>
            <pc:docMk/>
            <pc:sldMk cId="890303708" sldId="285"/>
            <ac:spMk id="50" creationId="{8B5E1AF1-72C5-F3EB-B026-2F284D77C87B}"/>
          </ac:spMkLst>
        </pc:spChg>
        <pc:grpChg chg="add mod">
          <ac:chgData name="Rajat Kabra" userId="db7d5f9c5fc407c4" providerId="LiveId" clId="{4B6FE8DD-C498-4EBF-BCB4-CC94A29AB70F}" dt="2023-01-08T19:11:20.357" v="187" actId="207"/>
          <ac:grpSpMkLst>
            <pc:docMk/>
            <pc:sldMk cId="890303708" sldId="285"/>
            <ac:grpSpMk id="4" creationId="{ADC0A9E2-E431-296F-C8B1-E9D8A764F219}"/>
          </ac:grpSpMkLst>
        </pc:grpChg>
        <pc:grpChg chg="mod">
          <ac:chgData name="Rajat Kabra" userId="db7d5f9c5fc407c4" providerId="LiveId" clId="{4B6FE8DD-C498-4EBF-BCB4-CC94A29AB70F}" dt="2023-01-08T19:11:20.357" v="187" actId="207"/>
          <ac:grpSpMkLst>
            <pc:docMk/>
            <pc:sldMk cId="890303708" sldId="285"/>
            <ac:grpSpMk id="6" creationId="{030B2222-4758-69F4-C3B9-B51283F32F9F}"/>
          </ac:grpSpMkLst>
        </pc:grpChg>
        <pc:grpChg chg="mod">
          <ac:chgData name="Rajat Kabra" userId="db7d5f9c5fc407c4" providerId="LiveId" clId="{4B6FE8DD-C498-4EBF-BCB4-CC94A29AB70F}" dt="2023-01-08T19:11:20.357" v="187" actId="207"/>
          <ac:grpSpMkLst>
            <pc:docMk/>
            <pc:sldMk cId="890303708" sldId="285"/>
            <ac:grpSpMk id="13" creationId="{45816766-4D36-B860-DFC1-2E8B4F031F3D}"/>
          </ac:grpSpMkLst>
        </pc:grpChg>
        <pc:grpChg chg="mod">
          <ac:chgData name="Rajat Kabra" userId="db7d5f9c5fc407c4" providerId="LiveId" clId="{4B6FE8DD-C498-4EBF-BCB4-CC94A29AB70F}" dt="2023-01-08T19:11:20.357" v="187" actId="207"/>
          <ac:grpSpMkLst>
            <pc:docMk/>
            <pc:sldMk cId="890303708" sldId="285"/>
            <ac:grpSpMk id="14" creationId="{6E0A0718-7A47-5275-451C-23DB42A7BBFD}"/>
          </ac:grpSpMkLst>
        </pc:grpChg>
        <pc:grpChg chg="mod">
          <ac:chgData name="Rajat Kabra" userId="db7d5f9c5fc407c4" providerId="LiveId" clId="{4B6FE8DD-C498-4EBF-BCB4-CC94A29AB70F}" dt="2023-01-08T19:11:20.357" v="187" actId="207"/>
          <ac:grpSpMkLst>
            <pc:docMk/>
            <pc:sldMk cId="890303708" sldId="285"/>
            <ac:grpSpMk id="15" creationId="{969E19F7-2F84-3679-47E3-14BFA396F121}"/>
          </ac:grpSpMkLst>
        </pc:grpChg>
        <pc:grpChg chg="mod">
          <ac:chgData name="Rajat Kabra" userId="db7d5f9c5fc407c4" providerId="LiveId" clId="{4B6FE8DD-C498-4EBF-BCB4-CC94A29AB70F}" dt="2023-01-08T19:11:20.357" v="187" actId="207"/>
          <ac:grpSpMkLst>
            <pc:docMk/>
            <pc:sldMk cId="890303708" sldId="285"/>
            <ac:grpSpMk id="16" creationId="{67F7D21F-F88A-ACA8-9D72-B78EA222851C}"/>
          </ac:grpSpMkLst>
        </pc:grpChg>
        <pc:grpChg chg="mod">
          <ac:chgData name="Rajat Kabra" userId="db7d5f9c5fc407c4" providerId="LiveId" clId="{4B6FE8DD-C498-4EBF-BCB4-CC94A29AB70F}" dt="2023-01-08T19:11:20.357" v="187" actId="207"/>
          <ac:grpSpMkLst>
            <pc:docMk/>
            <pc:sldMk cId="890303708" sldId="285"/>
            <ac:grpSpMk id="17" creationId="{4E573D20-3D09-3658-B672-84BFB7AFF7F1}"/>
          </ac:grpSpMkLst>
        </pc:grpChg>
        <pc:grpChg chg="mod">
          <ac:chgData name="Rajat Kabra" userId="db7d5f9c5fc407c4" providerId="LiveId" clId="{4B6FE8DD-C498-4EBF-BCB4-CC94A29AB70F}" dt="2023-01-08T19:11:20.357" v="187" actId="207"/>
          <ac:grpSpMkLst>
            <pc:docMk/>
            <pc:sldMk cId="890303708" sldId="285"/>
            <ac:grpSpMk id="23" creationId="{DDD089DE-1CF5-F96C-D6D0-AC31F0E392B7}"/>
          </ac:grpSpMkLst>
        </pc:grpChg>
        <pc:grpChg chg="mod">
          <ac:chgData name="Rajat Kabra" userId="db7d5f9c5fc407c4" providerId="LiveId" clId="{4B6FE8DD-C498-4EBF-BCB4-CC94A29AB70F}" dt="2023-01-08T19:11:20.357" v="187" actId="207"/>
          <ac:grpSpMkLst>
            <pc:docMk/>
            <pc:sldMk cId="890303708" sldId="285"/>
            <ac:grpSpMk id="24" creationId="{3DD7E147-5565-D1F7-CBC9-0756F3E2A103}"/>
          </ac:grpSpMkLst>
        </pc:grpChg>
        <pc:grpChg chg="mod">
          <ac:chgData name="Rajat Kabra" userId="db7d5f9c5fc407c4" providerId="LiveId" clId="{4B6FE8DD-C498-4EBF-BCB4-CC94A29AB70F}" dt="2023-01-08T19:11:20.357" v="187" actId="207"/>
          <ac:grpSpMkLst>
            <pc:docMk/>
            <pc:sldMk cId="890303708" sldId="285"/>
            <ac:grpSpMk id="25" creationId="{854D3ABE-3E4A-FA73-86FB-76D100E085FA}"/>
          </ac:grpSpMkLst>
        </pc:grpChg>
        <pc:grpChg chg="mod">
          <ac:chgData name="Rajat Kabra" userId="db7d5f9c5fc407c4" providerId="LiveId" clId="{4B6FE8DD-C498-4EBF-BCB4-CC94A29AB70F}" dt="2023-01-08T19:11:20.357" v="187" actId="207"/>
          <ac:grpSpMkLst>
            <pc:docMk/>
            <pc:sldMk cId="890303708" sldId="285"/>
            <ac:grpSpMk id="26" creationId="{E26E7360-DC98-9C11-3809-E25DF6C72080}"/>
          </ac:grpSpMkLst>
        </pc:grpChg>
        <pc:grpChg chg="mod">
          <ac:chgData name="Rajat Kabra" userId="db7d5f9c5fc407c4" providerId="LiveId" clId="{4B6FE8DD-C498-4EBF-BCB4-CC94A29AB70F}" dt="2023-01-08T19:11:20.357" v="187" actId="207"/>
          <ac:grpSpMkLst>
            <pc:docMk/>
            <pc:sldMk cId="890303708" sldId="285"/>
            <ac:grpSpMk id="27" creationId="{82392301-0FED-69A3-B6D1-5CF1C6ADC4F7}"/>
          </ac:grpSpMkLst>
        </pc:grpChg>
      </pc:sldChg>
      <pc:sldChg chg="addSp delSp modSp new mod setBg">
        <pc:chgData name="Rajat Kabra" userId="db7d5f9c5fc407c4" providerId="LiveId" clId="{4B6FE8DD-C498-4EBF-BCB4-CC94A29AB70F}" dt="2023-01-08T19:52:51.461" v="560" actId="20577"/>
        <pc:sldMkLst>
          <pc:docMk/>
          <pc:sldMk cId="1596586360" sldId="286"/>
        </pc:sldMkLst>
        <pc:spChg chg="mod">
          <ac:chgData name="Rajat Kabra" userId="db7d5f9c5fc407c4" providerId="LiveId" clId="{4B6FE8DD-C498-4EBF-BCB4-CC94A29AB70F}" dt="2023-01-08T19:15:50.655" v="286" actId="2711"/>
          <ac:spMkLst>
            <pc:docMk/>
            <pc:sldMk cId="1596586360" sldId="286"/>
            <ac:spMk id="3" creationId="{72ACE348-78F9-41CF-7D11-072610048D81}"/>
          </ac:spMkLst>
        </pc:spChg>
        <pc:spChg chg="mod">
          <ac:chgData name="Rajat Kabra" userId="db7d5f9c5fc407c4" providerId="LiveId" clId="{4B6FE8DD-C498-4EBF-BCB4-CC94A29AB70F}" dt="2023-01-08T19:15:50.655" v="286" actId="2711"/>
          <ac:spMkLst>
            <pc:docMk/>
            <pc:sldMk cId="1596586360" sldId="286"/>
            <ac:spMk id="5" creationId="{DD818E24-4DCE-A3CB-67FC-AF9EEFC3DD91}"/>
          </ac:spMkLst>
        </pc:spChg>
        <pc:spChg chg="mod">
          <ac:chgData name="Rajat Kabra" userId="db7d5f9c5fc407c4" providerId="LiveId" clId="{4B6FE8DD-C498-4EBF-BCB4-CC94A29AB70F}" dt="2023-01-08T19:15:50.655" v="286" actId="2711"/>
          <ac:spMkLst>
            <pc:docMk/>
            <pc:sldMk cId="1596586360" sldId="286"/>
            <ac:spMk id="6" creationId="{F51E068A-757A-233F-7DCC-819B67745703}"/>
          </ac:spMkLst>
        </pc:spChg>
        <pc:spChg chg="mod">
          <ac:chgData name="Rajat Kabra" userId="db7d5f9c5fc407c4" providerId="LiveId" clId="{4B6FE8DD-C498-4EBF-BCB4-CC94A29AB70F}" dt="2023-01-08T19:15:50.655" v="286" actId="2711"/>
          <ac:spMkLst>
            <pc:docMk/>
            <pc:sldMk cId="1596586360" sldId="286"/>
            <ac:spMk id="7" creationId="{D5C7786D-2915-48CC-9654-98895C69A918}"/>
          </ac:spMkLst>
        </pc:spChg>
        <pc:spChg chg="mod">
          <ac:chgData name="Rajat Kabra" userId="db7d5f9c5fc407c4" providerId="LiveId" clId="{4B6FE8DD-C498-4EBF-BCB4-CC94A29AB70F}" dt="2023-01-08T19:15:50.655" v="286" actId="2711"/>
          <ac:spMkLst>
            <pc:docMk/>
            <pc:sldMk cId="1596586360" sldId="286"/>
            <ac:spMk id="8" creationId="{2E0DBD0F-341F-240F-6E01-F96EED5A08F4}"/>
          </ac:spMkLst>
        </pc:spChg>
        <pc:spChg chg="mod">
          <ac:chgData name="Rajat Kabra" userId="db7d5f9c5fc407c4" providerId="LiveId" clId="{4B6FE8DD-C498-4EBF-BCB4-CC94A29AB70F}" dt="2023-01-08T19:15:50.655" v="286" actId="2711"/>
          <ac:spMkLst>
            <pc:docMk/>
            <pc:sldMk cId="1596586360" sldId="286"/>
            <ac:spMk id="9" creationId="{36EC59B0-A897-299A-C68C-7FDA61D0328B}"/>
          </ac:spMkLst>
        </pc:spChg>
        <pc:spChg chg="mod">
          <ac:chgData name="Rajat Kabra" userId="db7d5f9c5fc407c4" providerId="LiveId" clId="{4B6FE8DD-C498-4EBF-BCB4-CC94A29AB70F}" dt="2023-01-08T19:15:50.655" v="286" actId="2711"/>
          <ac:spMkLst>
            <pc:docMk/>
            <pc:sldMk cId="1596586360" sldId="286"/>
            <ac:spMk id="10" creationId="{F42DF32B-95F2-A912-C117-F9818A4BB454}"/>
          </ac:spMkLst>
        </pc:spChg>
        <pc:spChg chg="mod">
          <ac:chgData name="Rajat Kabra" userId="db7d5f9c5fc407c4" providerId="LiveId" clId="{4B6FE8DD-C498-4EBF-BCB4-CC94A29AB70F}" dt="2023-01-08T19:15:50.655" v="286" actId="2711"/>
          <ac:spMkLst>
            <pc:docMk/>
            <pc:sldMk cId="1596586360" sldId="286"/>
            <ac:spMk id="16" creationId="{38F39FE3-CF2C-09BD-18B4-E25AD2776750}"/>
          </ac:spMkLst>
        </pc:spChg>
        <pc:spChg chg="mod">
          <ac:chgData name="Rajat Kabra" userId="db7d5f9c5fc407c4" providerId="LiveId" clId="{4B6FE8DD-C498-4EBF-BCB4-CC94A29AB70F}" dt="2023-01-08T19:16:30.434" v="315" actId="20577"/>
          <ac:spMkLst>
            <pc:docMk/>
            <pc:sldMk cId="1596586360" sldId="286"/>
            <ac:spMk id="17" creationId="{4F16BFBA-0145-F0B0-606A-E36AF3A27A0F}"/>
          </ac:spMkLst>
        </pc:spChg>
        <pc:spChg chg="mod">
          <ac:chgData name="Rajat Kabra" userId="db7d5f9c5fc407c4" providerId="LiveId" clId="{4B6FE8DD-C498-4EBF-BCB4-CC94A29AB70F}" dt="2023-01-08T19:16:52.356" v="336" actId="20577"/>
          <ac:spMkLst>
            <pc:docMk/>
            <pc:sldMk cId="1596586360" sldId="286"/>
            <ac:spMk id="18" creationId="{1E01AC80-C8DF-82FC-D6CC-25E6D6C46B44}"/>
          </ac:spMkLst>
        </pc:spChg>
        <pc:spChg chg="mod">
          <ac:chgData name="Rajat Kabra" userId="db7d5f9c5fc407c4" providerId="LiveId" clId="{4B6FE8DD-C498-4EBF-BCB4-CC94A29AB70F}" dt="2023-01-08T19:17:29.530" v="355" actId="1076"/>
          <ac:spMkLst>
            <pc:docMk/>
            <pc:sldMk cId="1596586360" sldId="286"/>
            <ac:spMk id="19" creationId="{10B5AF76-3F01-67DD-5692-892D13715465}"/>
          </ac:spMkLst>
        </pc:spChg>
        <pc:spChg chg="mod">
          <ac:chgData name="Rajat Kabra" userId="db7d5f9c5fc407c4" providerId="LiveId" clId="{4B6FE8DD-C498-4EBF-BCB4-CC94A29AB70F}" dt="2023-01-08T19:17:56.200" v="368" actId="1076"/>
          <ac:spMkLst>
            <pc:docMk/>
            <pc:sldMk cId="1596586360" sldId="286"/>
            <ac:spMk id="20" creationId="{07CB6F48-9ED4-6D52-9D17-8292832E825B}"/>
          </ac:spMkLst>
        </pc:spChg>
        <pc:spChg chg="mod">
          <ac:chgData name="Rajat Kabra" userId="db7d5f9c5fc407c4" providerId="LiveId" clId="{4B6FE8DD-C498-4EBF-BCB4-CC94A29AB70F}" dt="2023-01-08T19:19:06.263" v="385" actId="1076"/>
          <ac:spMkLst>
            <pc:docMk/>
            <pc:sldMk cId="1596586360" sldId="286"/>
            <ac:spMk id="26" creationId="{57B9713D-2B15-32CA-2045-F215E8966AC9}"/>
          </ac:spMkLst>
        </pc:spChg>
        <pc:spChg chg="mod">
          <ac:chgData name="Rajat Kabra" userId="db7d5f9c5fc407c4" providerId="LiveId" clId="{4B6FE8DD-C498-4EBF-BCB4-CC94A29AB70F}" dt="2023-01-08T19:15:50.655" v="286" actId="2711"/>
          <ac:spMkLst>
            <pc:docMk/>
            <pc:sldMk cId="1596586360" sldId="286"/>
            <ac:spMk id="27" creationId="{DBE2C67E-0175-F187-881C-A3C16B4D8CA7}"/>
          </ac:spMkLst>
        </pc:spChg>
        <pc:spChg chg="del mod">
          <ac:chgData name="Rajat Kabra" userId="db7d5f9c5fc407c4" providerId="LiveId" clId="{4B6FE8DD-C498-4EBF-BCB4-CC94A29AB70F}" dt="2023-01-08T19:27:30.415" v="522" actId="478"/>
          <ac:spMkLst>
            <pc:docMk/>
            <pc:sldMk cId="1596586360" sldId="286"/>
            <ac:spMk id="28" creationId="{BA6A2F01-F43B-BA74-77AF-13BF9DB72672}"/>
          </ac:spMkLst>
        </pc:spChg>
        <pc:spChg chg="mod">
          <ac:chgData name="Rajat Kabra" userId="db7d5f9c5fc407c4" providerId="LiveId" clId="{4B6FE8DD-C498-4EBF-BCB4-CC94A29AB70F}" dt="2023-01-08T19:15:50.655" v="286" actId="2711"/>
          <ac:spMkLst>
            <pc:docMk/>
            <pc:sldMk cId="1596586360" sldId="286"/>
            <ac:spMk id="29" creationId="{CA7D4806-3778-1DB1-CE81-A21BDD7A6C05}"/>
          </ac:spMkLst>
        </pc:spChg>
        <pc:spChg chg="mod">
          <ac:chgData name="Rajat Kabra" userId="db7d5f9c5fc407c4" providerId="LiveId" clId="{4B6FE8DD-C498-4EBF-BCB4-CC94A29AB70F}" dt="2023-01-08T19:37:59.524" v="536" actId="1076"/>
          <ac:spMkLst>
            <pc:docMk/>
            <pc:sldMk cId="1596586360" sldId="286"/>
            <ac:spMk id="30" creationId="{D41FBD65-B4AB-927C-B482-E3CBCA7DD10C}"/>
          </ac:spMkLst>
        </pc:spChg>
        <pc:spChg chg="mod">
          <ac:chgData name="Rajat Kabra" userId="db7d5f9c5fc407c4" providerId="LiveId" clId="{4B6FE8DD-C498-4EBF-BCB4-CC94A29AB70F}" dt="2023-01-08T19:15:50.655" v="286" actId="2711"/>
          <ac:spMkLst>
            <pc:docMk/>
            <pc:sldMk cId="1596586360" sldId="286"/>
            <ac:spMk id="31" creationId="{DEF25E76-EFF1-EF67-F763-154F9BE9EBC8}"/>
          </ac:spMkLst>
        </pc:spChg>
        <pc:spChg chg="mod">
          <ac:chgData name="Rajat Kabra" userId="db7d5f9c5fc407c4" providerId="LiveId" clId="{4B6FE8DD-C498-4EBF-BCB4-CC94A29AB70F}" dt="2023-01-08T19:45:41.541" v="537" actId="1076"/>
          <ac:spMkLst>
            <pc:docMk/>
            <pc:sldMk cId="1596586360" sldId="286"/>
            <ac:spMk id="32" creationId="{1AAADDE6-7C0C-C839-1030-279D3DC5E6DB}"/>
          </ac:spMkLst>
        </pc:spChg>
        <pc:spChg chg="mod">
          <ac:chgData name="Rajat Kabra" userId="db7d5f9c5fc407c4" providerId="LiveId" clId="{4B6FE8DD-C498-4EBF-BCB4-CC94A29AB70F}" dt="2023-01-08T19:15:50.655" v="286" actId="2711"/>
          <ac:spMkLst>
            <pc:docMk/>
            <pc:sldMk cId="1596586360" sldId="286"/>
            <ac:spMk id="33" creationId="{64F116CA-CDE3-7E38-35B1-996D7D5C215F}"/>
          </ac:spMkLst>
        </pc:spChg>
        <pc:spChg chg="mod">
          <ac:chgData name="Rajat Kabra" userId="db7d5f9c5fc407c4" providerId="LiveId" clId="{4B6FE8DD-C498-4EBF-BCB4-CC94A29AB70F}" dt="2023-01-08T19:37:44.286" v="535" actId="1076"/>
          <ac:spMkLst>
            <pc:docMk/>
            <pc:sldMk cId="1596586360" sldId="286"/>
            <ac:spMk id="34" creationId="{5592B6CC-507C-1E32-1E0A-1DECB5BC6923}"/>
          </ac:spMkLst>
        </pc:spChg>
        <pc:spChg chg="mod">
          <ac:chgData name="Rajat Kabra" userId="db7d5f9c5fc407c4" providerId="LiveId" clId="{4B6FE8DD-C498-4EBF-BCB4-CC94A29AB70F}" dt="2023-01-08T19:52:51.461" v="560" actId="20577"/>
          <ac:spMkLst>
            <pc:docMk/>
            <pc:sldMk cId="1596586360" sldId="286"/>
            <ac:spMk id="35" creationId="{B16BC039-1C39-4D70-8174-7EC51E6ABFFB}"/>
          </ac:spMkLst>
        </pc:spChg>
        <pc:spChg chg="mod">
          <ac:chgData name="Rajat Kabra" userId="db7d5f9c5fc407c4" providerId="LiveId" clId="{4B6FE8DD-C498-4EBF-BCB4-CC94A29AB70F}" dt="2023-01-08T19:37:25.655" v="532" actId="1076"/>
          <ac:spMkLst>
            <pc:docMk/>
            <pc:sldMk cId="1596586360" sldId="286"/>
            <ac:spMk id="36" creationId="{E51792FD-3D46-59FD-9D1E-A8660D5FAF2E}"/>
          </ac:spMkLst>
        </pc:spChg>
        <pc:spChg chg="mod">
          <ac:chgData name="Rajat Kabra" userId="db7d5f9c5fc407c4" providerId="LiveId" clId="{4B6FE8DD-C498-4EBF-BCB4-CC94A29AB70F}" dt="2023-01-08T19:15:50.655" v="286" actId="2711"/>
          <ac:spMkLst>
            <pc:docMk/>
            <pc:sldMk cId="1596586360" sldId="286"/>
            <ac:spMk id="37" creationId="{CE0C42C7-5E0D-0AE8-206B-16503B2A4F28}"/>
          </ac:spMkLst>
        </pc:spChg>
        <pc:spChg chg="mod">
          <ac:chgData name="Rajat Kabra" userId="db7d5f9c5fc407c4" providerId="LiveId" clId="{4B6FE8DD-C498-4EBF-BCB4-CC94A29AB70F}" dt="2023-01-08T19:15:50.655" v="286" actId="2711"/>
          <ac:spMkLst>
            <pc:docMk/>
            <pc:sldMk cId="1596586360" sldId="286"/>
            <ac:spMk id="38" creationId="{FAB40E60-850A-4381-5FB4-5A79946C5AED}"/>
          </ac:spMkLst>
        </pc:spChg>
        <pc:spChg chg="mod">
          <ac:chgData name="Rajat Kabra" userId="db7d5f9c5fc407c4" providerId="LiveId" clId="{4B6FE8DD-C498-4EBF-BCB4-CC94A29AB70F}" dt="2023-01-08T19:15:50.655" v="286" actId="2711"/>
          <ac:spMkLst>
            <pc:docMk/>
            <pc:sldMk cId="1596586360" sldId="286"/>
            <ac:spMk id="39" creationId="{6FDEEA7E-74D7-6D44-73C2-06F932B62C6D}"/>
          </ac:spMkLst>
        </pc:spChg>
        <pc:spChg chg="mod">
          <ac:chgData name="Rajat Kabra" userId="db7d5f9c5fc407c4" providerId="LiveId" clId="{4B6FE8DD-C498-4EBF-BCB4-CC94A29AB70F}" dt="2023-01-08T19:15:50.655" v="286" actId="2711"/>
          <ac:spMkLst>
            <pc:docMk/>
            <pc:sldMk cId="1596586360" sldId="286"/>
            <ac:spMk id="40" creationId="{95005D1A-D482-5A38-1385-D7EDFC0EABA7}"/>
          </ac:spMkLst>
        </pc:spChg>
        <pc:spChg chg="mod">
          <ac:chgData name="Rajat Kabra" userId="db7d5f9c5fc407c4" providerId="LiveId" clId="{4B6FE8DD-C498-4EBF-BCB4-CC94A29AB70F}" dt="2023-01-08T19:15:50.655" v="286" actId="2711"/>
          <ac:spMkLst>
            <pc:docMk/>
            <pc:sldMk cId="1596586360" sldId="286"/>
            <ac:spMk id="41" creationId="{E5A8DCB1-6E7A-19A5-2102-618DE4135375}"/>
          </ac:spMkLst>
        </pc:spChg>
        <pc:spChg chg="mod">
          <ac:chgData name="Rajat Kabra" userId="db7d5f9c5fc407c4" providerId="LiveId" clId="{4B6FE8DD-C498-4EBF-BCB4-CC94A29AB70F}" dt="2023-01-08T19:15:50.655" v="286" actId="2711"/>
          <ac:spMkLst>
            <pc:docMk/>
            <pc:sldMk cId="1596586360" sldId="286"/>
            <ac:spMk id="42" creationId="{22A16341-6753-E9FB-079C-226CC4E20C49}"/>
          </ac:spMkLst>
        </pc:spChg>
        <pc:spChg chg="mod">
          <ac:chgData name="Rajat Kabra" userId="db7d5f9c5fc407c4" providerId="LiveId" clId="{4B6FE8DD-C498-4EBF-BCB4-CC94A29AB70F}" dt="2023-01-08T19:15:50.655" v="286" actId="2711"/>
          <ac:spMkLst>
            <pc:docMk/>
            <pc:sldMk cId="1596586360" sldId="286"/>
            <ac:spMk id="43" creationId="{8C5A32F6-238D-ABDB-062B-72F999CCB1BB}"/>
          </ac:spMkLst>
        </pc:spChg>
        <pc:spChg chg="mod">
          <ac:chgData name="Rajat Kabra" userId="db7d5f9c5fc407c4" providerId="LiveId" clId="{4B6FE8DD-C498-4EBF-BCB4-CC94A29AB70F}" dt="2023-01-08T19:15:50.655" v="286" actId="2711"/>
          <ac:spMkLst>
            <pc:docMk/>
            <pc:sldMk cId="1596586360" sldId="286"/>
            <ac:spMk id="44" creationId="{D2B7F50D-B134-C3B0-F72E-FF38B70E9575}"/>
          </ac:spMkLst>
        </pc:spChg>
        <pc:spChg chg="mod">
          <ac:chgData name="Rajat Kabra" userId="db7d5f9c5fc407c4" providerId="LiveId" clId="{4B6FE8DD-C498-4EBF-BCB4-CC94A29AB70F}" dt="2023-01-08T19:15:50.655" v="286" actId="2711"/>
          <ac:spMkLst>
            <pc:docMk/>
            <pc:sldMk cId="1596586360" sldId="286"/>
            <ac:spMk id="45" creationId="{537B9BC9-033E-6D3C-9D82-80ECEE13ABAF}"/>
          </ac:spMkLst>
        </pc:spChg>
        <pc:spChg chg="mod">
          <ac:chgData name="Rajat Kabra" userId="db7d5f9c5fc407c4" providerId="LiveId" clId="{4B6FE8DD-C498-4EBF-BCB4-CC94A29AB70F}" dt="2023-01-08T19:15:50.655" v="286" actId="2711"/>
          <ac:spMkLst>
            <pc:docMk/>
            <pc:sldMk cId="1596586360" sldId="286"/>
            <ac:spMk id="46" creationId="{CC6CB925-0C54-B03D-7502-EB452531A28D}"/>
          </ac:spMkLst>
        </pc:spChg>
        <pc:spChg chg="add mod">
          <ac:chgData name="Rajat Kabra" userId="db7d5f9c5fc407c4" providerId="LiveId" clId="{4B6FE8DD-C498-4EBF-BCB4-CC94A29AB70F}" dt="2023-01-08T19:13:34.607" v="200" actId="2711"/>
          <ac:spMkLst>
            <pc:docMk/>
            <pc:sldMk cId="1596586360" sldId="286"/>
            <ac:spMk id="47" creationId="{8E56B548-F9EB-4279-4D24-272CE5B3BB9B}"/>
          </ac:spMkLst>
        </pc:spChg>
        <pc:spChg chg="add mod">
          <ac:chgData name="Rajat Kabra" userId="db7d5f9c5fc407c4" providerId="LiveId" clId="{4B6FE8DD-C498-4EBF-BCB4-CC94A29AB70F}" dt="2023-01-08T19:52:17.555" v="556" actId="20577"/>
          <ac:spMkLst>
            <pc:docMk/>
            <pc:sldMk cId="1596586360" sldId="286"/>
            <ac:spMk id="48" creationId="{C24C1E0C-99D2-538E-C39E-8E721718CBAE}"/>
          </ac:spMkLst>
        </pc:spChg>
        <pc:grpChg chg="add mod">
          <ac:chgData name="Rajat Kabra" userId="db7d5f9c5fc407c4" providerId="LiveId" clId="{4B6FE8DD-C498-4EBF-BCB4-CC94A29AB70F}" dt="2023-01-08T19:37:37.984" v="534" actId="1076"/>
          <ac:grpSpMkLst>
            <pc:docMk/>
            <pc:sldMk cId="1596586360" sldId="286"/>
            <ac:grpSpMk id="2" creationId="{1D848208-F6B8-B5F1-B2CD-03374034AB37}"/>
          </ac:grpSpMkLst>
        </pc:grpChg>
        <pc:grpChg chg="mod">
          <ac:chgData name="Rajat Kabra" userId="db7d5f9c5fc407c4" providerId="LiveId" clId="{4B6FE8DD-C498-4EBF-BCB4-CC94A29AB70F}" dt="2023-01-08T19:11:42.407" v="191"/>
          <ac:grpSpMkLst>
            <pc:docMk/>
            <pc:sldMk cId="1596586360" sldId="286"/>
            <ac:grpSpMk id="4" creationId="{439042F9-9FCC-4640-B1E7-C48992C29CC1}"/>
          </ac:grpSpMkLst>
        </pc:grpChg>
        <pc:grpChg chg="mod">
          <ac:chgData name="Rajat Kabra" userId="db7d5f9c5fc407c4" providerId="LiveId" clId="{4B6FE8DD-C498-4EBF-BCB4-CC94A29AB70F}" dt="2023-01-08T19:11:42.407" v="191"/>
          <ac:grpSpMkLst>
            <pc:docMk/>
            <pc:sldMk cId="1596586360" sldId="286"/>
            <ac:grpSpMk id="11" creationId="{3E6A7C30-30B4-0AA2-BE31-4B67406254AA}"/>
          </ac:grpSpMkLst>
        </pc:grpChg>
        <pc:grpChg chg="mod">
          <ac:chgData name="Rajat Kabra" userId="db7d5f9c5fc407c4" providerId="LiveId" clId="{4B6FE8DD-C498-4EBF-BCB4-CC94A29AB70F}" dt="2023-01-08T19:11:42.407" v="191"/>
          <ac:grpSpMkLst>
            <pc:docMk/>
            <pc:sldMk cId="1596586360" sldId="286"/>
            <ac:grpSpMk id="12" creationId="{AF0F7671-D0B1-616D-6941-F5D36E43A4AF}"/>
          </ac:grpSpMkLst>
        </pc:grpChg>
        <pc:grpChg chg="mod">
          <ac:chgData name="Rajat Kabra" userId="db7d5f9c5fc407c4" providerId="LiveId" clId="{4B6FE8DD-C498-4EBF-BCB4-CC94A29AB70F}" dt="2023-01-08T19:11:42.407" v="191"/>
          <ac:grpSpMkLst>
            <pc:docMk/>
            <pc:sldMk cId="1596586360" sldId="286"/>
            <ac:grpSpMk id="13" creationId="{97414EA0-B6FB-5DA9-8507-39956FEAE5C5}"/>
          </ac:grpSpMkLst>
        </pc:grpChg>
        <pc:grpChg chg="mod">
          <ac:chgData name="Rajat Kabra" userId="db7d5f9c5fc407c4" providerId="LiveId" clId="{4B6FE8DD-C498-4EBF-BCB4-CC94A29AB70F}" dt="2023-01-08T19:11:42.407" v="191"/>
          <ac:grpSpMkLst>
            <pc:docMk/>
            <pc:sldMk cId="1596586360" sldId="286"/>
            <ac:grpSpMk id="14" creationId="{8C48220E-9E36-80C3-A701-23916606C15D}"/>
          </ac:grpSpMkLst>
        </pc:grpChg>
        <pc:grpChg chg="mod">
          <ac:chgData name="Rajat Kabra" userId="db7d5f9c5fc407c4" providerId="LiveId" clId="{4B6FE8DD-C498-4EBF-BCB4-CC94A29AB70F}" dt="2023-01-08T19:11:42.407" v="191"/>
          <ac:grpSpMkLst>
            <pc:docMk/>
            <pc:sldMk cId="1596586360" sldId="286"/>
            <ac:grpSpMk id="15" creationId="{3B963077-FFCD-99A6-4F18-8AA4B206CEB3}"/>
          </ac:grpSpMkLst>
        </pc:grpChg>
        <pc:grpChg chg="mod">
          <ac:chgData name="Rajat Kabra" userId="db7d5f9c5fc407c4" providerId="LiveId" clId="{4B6FE8DD-C498-4EBF-BCB4-CC94A29AB70F}" dt="2023-01-08T19:11:42.407" v="191"/>
          <ac:grpSpMkLst>
            <pc:docMk/>
            <pc:sldMk cId="1596586360" sldId="286"/>
            <ac:grpSpMk id="21" creationId="{46932283-8E71-4AD4-D2D3-9BA83B175C35}"/>
          </ac:grpSpMkLst>
        </pc:grpChg>
        <pc:grpChg chg="mod">
          <ac:chgData name="Rajat Kabra" userId="db7d5f9c5fc407c4" providerId="LiveId" clId="{4B6FE8DD-C498-4EBF-BCB4-CC94A29AB70F}" dt="2023-01-08T19:11:42.407" v="191"/>
          <ac:grpSpMkLst>
            <pc:docMk/>
            <pc:sldMk cId="1596586360" sldId="286"/>
            <ac:grpSpMk id="22" creationId="{81A27F22-7B4A-98CE-E501-599907A1BF8B}"/>
          </ac:grpSpMkLst>
        </pc:grpChg>
        <pc:grpChg chg="mod">
          <ac:chgData name="Rajat Kabra" userId="db7d5f9c5fc407c4" providerId="LiveId" clId="{4B6FE8DD-C498-4EBF-BCB4-CC94A29AB70F}" dt="2023-01-08T19:11:42.407" v="191"/>
          <ac:grpSpMkLst>
            <pc:docMk/>
            <pc:sldMk cId="1596586360" sldId="286"/>
            <ac:grpSpMk id="23" creationId="{A041D549-09AA-8B68-7F60-75EAFC7CC655}"/>
          </ac:grpSpMkLst>
        </pc:grpChg>
        <pc:grpChg chg="mod">
          <ac:chgData name="Rajat Kabra" userId="db7d5f9c5fc407c4" providerId="LiveId" clId="{4B6FE8DD-C498-4EBF-BCB4-CC94A29AB70F}" dt="2023-01-08T19:11:42.407" v="191"/>
          <ac:grpSpMkLst>
            <pc:docMk/>
            <pc:sldMk cId="1596586360" sldId="286"/>
            <ac:grpSpMk id="24" creationId="{582D5D75-41F4-B11D-95FF-863E1C66CCD4}"/>
          </ac:grpSpMkLst>
        </pc:grpChg>
        <pc:grpChg chg="del mod">
          <ac:chgData name="Rajat Kabra" userId="db7d5f9c5fc407c4" providerId="LiveId" clId="{4B6FE8DD-C498-4EBF-BCB4-CC94A29AB70F}" dt="2023-01-08T19:27:30.415" v="522" actId="478"/>
          <ac:grpSpMkLst>
            <pc:docMk/>
            <pc:sldMk cId="1596586360" sldId="286"/>
            <ac:grpSpMk id="25" creationId="{34281362-3FF6-98D9-BA51-F2D82E4B9B56}"/>
          </ac:grpSpMkLst>
        </pc:grpChg>
      </pc:sldChg>
      <pc:sldChg chg="new del">
        <pc:chgData name="Rajat Kabra" userId="db7d5f9c5fc407c4" providerId="LiveId" clId="{4B6FE8DD-C498-4EBF-BCB4-CC94A29AB70F}" dt="2023-01-08T19:11:32.432" v="189" actId="47"/>
        <pc:sldMkLst>
          <pc:docMk/>
          <pc:sldMk cId="2413855361" sldId="286"/>
        </pc:sldMkLst>
      </pc:sldChg>
      <pc:sldChg chg="new del">
        <pc:chgData name="Rajat Kabra" userId="db7d5f9c5fc407c4" providerId="LiveId" clId="{4B6FE8DD-C498-4EBF-BCB4-CC94A29AB70F}" dt="2023-01-08T20:52:00.119" v="681" actId="47"/>
        <pc:sldMkLst>
          <pc:docMk/>
          <pc:sldMk cId="923761313" sldId="287"/>
        </pc:sldMkLst>
      </pc:sldChg>
      <pc:sldChg chg="addSp delSp modSp new del mod">
        <pc:chgData name="Rajat Kabra" userId="db7d5f9c5fc407c4" providerId="LiveId" clId="{4B6FE8DD-C498-4EBF-BCB4-CC94A29AB70F}" dt="2023-01-08T19:12:03.758" v="195" actId="47"/>
        <pc:sldMkLst>
          <pc:docMk/>
          <pc:sldMk cId="4232041875" sldId="287"/>
        </pc:sldMkLst>
        <pc:spChg chg="mod">
          <ac:chgData name="Rajat Kabra" userId="db7d5f9c5fc407c4" providerId="LiveId" clId="{4B6FE8DD-C498-4EBF-BCB4-CC94A29AB70F}" dt="2023-01-08T19:11:54.105" v="193"/>
          <ac:spMkLst>
            <pc:docMk/>
            <pc:sldMk cId="4232041875" sldId="287"/>
            <ac:spMk id="4" creationId="{710B68B3-938B-397A-43FB-E2D650F4EADC}"/>
          </ac:spMkLst>
        </pc:spChg>
        <pc:spChg chg="mod">
          <ac:chgData name="Rajat Kabra" userId="db7d5f9c5fc407c4" providerId="LiveId" clId="{4B6FE8DD-C498-4EBF-BCB4-CC94A29AB70F}" dt="2023-01-08T19:11:54.105" v="193"/>
          <ac:spMkLst>
            <pc:docMk/>
            <pc:sldMk cId="4232041875" sldId="287"/>
            <ac:spMk id="6" creationId="{03D90D7D-1828-F817-EF0F-C10AC959B767}"/>
          </ac:spMkLst>
        </pc:spChg>
        <pc:spChg chg="mod">
          <ac:chgData name="Rajat Kabra" userId="db7d5f9c5fc407c4" providerId="LiveId" clId="{4B6FE8DD-C498-4EBF-BCB4-CC94A29AB70F}" dt="2023-01-08T19:11:54.105" v="193"/>
          <ac:spMkLst>
            <pc:docMk/>
            <pc:sldMk cId="4232041875" sldId="287"/>
            <ac:spMk id="7" creationId="{360F22F4-76F4-C5BA-96F7-C9E690EF6705}"/>
          </ac:spMkLst>
        </pc:spChg>
        <pc:spChg chg="mod">
          <ac:chgData name="Rajat Kabra" userId="db7d5f9c5fc407c4" providerId="LiveId" clId="{4B6FE8DD-C498-4EBF-BCB4-CC94A29AB70F}" dt="2023-01-08T19:11:54.105" v="193"/>
          <ac:spMkLst>
            <pc:docMk/>
            <pc:sldMk cId="4232041875" sldId="287"/>
            <ac:spMk id="8" creationId="{CED1F57B-5032-3B8D-3BC8-BD66113B74A7}"/>
          </ac:spMkLst>
        </pc:spChg>
        <pc:spChg chg="mod">
          <ac:chgData name="Rajat Kabra" userId="db7d5f9c5fc407c4" providerId="LiveId" clId="{4B6FE8DD-C498-4EBF-BCB4-CC94A29AB70F}" dt="2023-01-08T19:11:54.105" v="193"/>
          <ac:spMkLst>
            <pc:docMk/>
            <pc:sldMk cId="4232041875" sldId="287"/>
            <ac:spMk id="9" creationId="{8AF58496-D410-1D37-F356-7780D75CB95B}"/>
          </ac:spMkLst>
        </pc:spChg>
        <pc:spChg chg="mod">
          <ac:chgData name="Rajat Kabra" userId="db7d5f9c5fc407c4" providerId="LiveId" clId="{4B6FE8DD-C498-4EBF-BCB4-CC94A29AB70F}" dt="2023-01-08T19:11:54.105" v="193"/>
          <ac:spMkLst>
            <pc:docMk/>
            <pc:sldMk cId="4232041875" sldId="287"/>
            <ac:spMk id="10" creationId="{4A9F3E3B-7951-E4DB-DEF6-495EEE4133F0}"/>
          </ac:spMkLst>
        </pc:spChg>
        <pc:spChg chg="mod">
          <ac:chgData name="Rajat Kabra" userId="db7d5f9c5fc407c4" providerId="LiveId" clId="{4B6FE8DD-C498-4EBF-BCB4-CC94A29AB70F}" dt="2023-01-08T19:11:54.105" v="193"/>
          <ac:spMkLst>
            <pc:docMk/>
            <pc:sldMk cId="4232041875" sldId="287"/>
            <ac:spMk id="11" creationId="{ECC6ADBF-2C7B-B734-71F3-FE1A01204D26}"/>
          </ac:spMkLst>
        </pc:spChg>
        <pc:spChg chg="mod">
          <ac:chgData name="Rajat Kabra" userId="db7d5f9c5fc407c4" providerId="LiveId" clId="{4B6FE8DD-C498-4EBF-BCB4-CC94A29AB70F}" dt="2023-01-08T19:11:54.105" v="193"/>
          <ac:spMkLst>
            <pc:docMk/>
            <pc:sldMk cId="4232041875" sldId="287"/>
            <ac:spMk id="17" creationId="{D77536F4-B81F-9FC6-FC72-2F04D90F1435}"/>
          </ac:spMkLst>
        </pc:spChg>
        <pc:spChg chg="mod">
          <ac:chgData name="Rajat Kabra" userId="db7d5f9c5fc407c4" providerId="LiveId" clId="{4B6FE8DD-C498-4EBF-BCB4-CC94A29AB70F}" dt="2023-01-08T19:11:54.105" v="193"/>
          <ac:spMkLst>
            <pc:docMk/>
            <pc:sldMk cId="4232041875" sldId="287"/>
            <ac:spMk id="18" creationId="{91E5773E-C271-965C-E786-1D492A4FED0C}"/>
          </ac:spMkLst>
        </pc:spChg>
        <pc:spChg chg="mod">
          <ac:chgData name="Rajat Kabra" userId="db7d5f9c5fc407c4" providerId="LiveId" clId="{4B6FE8DD-C498-4EBF-BCB4-CC94A29AB70F}" dt="2023-01-08T19:11:54.105" v="193"/>
          <ac:spMkLst>
            <pc:docMk/>
            <pc:sldMk cId="4232041875" sldId="287"/>
            <ac:spMk id="19" creationId="{5EC36638-6D59-A6DE-6637-6254533AB538}"/>
          </ac:spMkLst>
        </pc:spChg>
        <pc:spChg chg="mod">
          <ac:chgData name="Rajat Kabra" userId="db7d5f9c5fc407c4" providerId="LiveId" clId="{4B6FE8DD-C498-4EBF-BCB4-CC94A29AB70F}" dt="2023-01-08T19:11:54.105" v="193"/>
          <ac:spMkLst>
            <pc:docMk/>
            <pc:sldMk cId="4232041875" sldId="287"/>
            <ac:spMk id="20" creationId="{C417506A-5F78-35EB-0BFE-40DF21A7C746}"/>
          </ac:spMkLst>
        </pc:spChg>
        <pc:spChg chg="mod">
          <ac:chgData name="Rajat Kabra" userId="db7d5f9c5fc407c4" providerId="LiveId" clId="{4B6FE8DD-C498-4EBF-BCB4-CC94A29AB70F}" dt="2023-01-08T19:11:54.105" v="193"/>
          <ac:spMkLst>
            <pc:docMk/>
            <pc:sldMk cId="4232041875" sldId="287"/>
            <ac:spMk id="21" creationId="{D55942EB-0976-836B-A1D7-C34A84939F21}"/>
          </ac:spMkLst>
        </pc:spChg>
        <pc:spChg chg="mod">
          <ac:chgData name="Rajat Kabra" userId="db7d5f9c5fc407c4" providerId="LiveId" clId="{4B6FE8DD-C498-4EBF-BCB4-CC94A29AB70F}" dt="2023-01-08T19:11:54.105" v="193"/>
          <ac:spMkLst>
            <pc:docMk/>
            <pc:sldMk cId="4232041875" sldId="287"/>
            <ac:spMk id="27" creationId="{3DD353D9-ECF4-BD7F-4F62-6BA402BD149A}"/>
          </ac:spMkLst>
        </pc:spChg>
        <pc:spChg chg="mod">
          <ac:chgData name="Rajat Kabra" userId="db7d5f9c5fc407c4" providerId="LiveId" clId="{4B6FE8DD-C498-4EBF-BCB4-CC94A29AB70F}" dt="2023-01-08T19:11:54.105" v="193"/>
          <ac:spMkLst>
            <pc:docMk/>
            <pc:sldMk cId="4232041875" sldId="287"/>
            <ac:spMk id="28" creationId="{9FCC116C-1CE6-4569-F6C5-BA999001D302}"/>
          </ac:spMkLst>
        </pc:spChg>
        <pc:spChg chg="mod">
          <ac:chgData name="Rajat Kabra" userId="db7d5f9c5fc407c4" providerId="LiveId" clId="{4B6FE8DD-C498-4EBF-BCB4-CC94A29AB70F}" dt="2023-01-08T19:11:54.105" v="193"/>
          <ac:spMkLst>
            <pc:docMk/>
            <pc:sldMk cId="4232041875" sldId="287"/>
            <ac:spMk id="29" creationId="{0C4F92A7-AB75-2ACB-FFC0-83F6072032F4}"/>
          </ac:spMkLst>
        </pc:spChg>
        <pc:spChg chg="mod">
          <ac:chgData name="Rajat Kabra" userId="db7d5f9c5fc407c4" providerId="LiveId" clId="{4B6FE8DD-C498-4EBF-BCB4-CC94A29AB70F}" dt="2023-01-08T19:11:54.105" v="193"/>
          <ac:spMkLst>
            <pc:docMk/>
            <pc:sldMk cId="4232041875" sldId="287"/>
            <ac:spMk id="30" creationId="{60086C22-F022-33A8-6930-49A245C0E4C2}"/>
          </ac:spMkLst>
        </pc:spChg>
        <pc:spChg chg="mod">
          <ac:chgData name="Rajat Kabra" userId="db7d5f9c5fc407c4" providerId="LiveId" clId="{4B6FE8DD-C498-4EBF-BCB4-CC94A29AB70F}" dt="2023-01-08T19:11:54.105" v="193"/>
          <ac:spMkLst>
            <pc:docMk/>
            <pc:sldMk cId="4232041875" sldId="287"/>
            <ac:spMk id="31" creationId="{64CE1849-C228-B8CB-0FF4-B10EF791D396}"/>
          </ac:spMkLst>
        </pc:spChg>
        <pc:spChg chg="mod">
          <ac:chgData name="Rajat Kabra" userId="db7d5f9c5fc407c4" providerId="LiveId" clId="{4B6FE8DD-C498-4EBF-BCB4-CC94A29AB70F}" dt="2023-01-08T19:11:54.105" v="193"/>
          <ac:spMkLst>
            <pc:docMk/>
            <pc:sldMk cId="4232041875" sldId="287"/>
            <ac:spMk id="32" creationId="{10BFB912-92B6-1062-1BB2-8ECE72845204}"/>
          </ac:spMkLst>
        </pc:spChg>
        <pc:spChg chg="mod">
          <ac:chgData name="Rajat Kabra" userId="db7d5f9c5fc407c4" providerId="LiveId" clId="{4B6FE8DD-C498-4EBF-BCB4-CC94A29AB70F}" dt="2023-01-08T19:11:54.105" v="193"/>
          <ac:spMkLst>
            <pc:docMk/>
            <pc:sldMk cId="4232041875" sldId="287"/>
            <ac:spMk id="33" creationId="{522DC52A-6700-26E6-61E9-5FDA6B7D98E1}"/>
          </ac:spMkLst>
        </pc:spChg>
        <pc:spChg chg="mod">
          <ac:chgData name="Rajat Kabra" userId="db7d5f9c5fc407c4" providerId="LiveId" clId="{4B6FE8DD-C498-4EBF-BCB4-CC94A29AB70F}" dt="2023-01-08T19:11:54.105" v="193"/>
          <ac:spMkLst>
            <pc:docMk/>
            <pc:sldMk cId="4232041875" sldId="287"/>
            <ac:spMk id="34" creationId="{292A61C9-8916-8BF7-7A6B-2F34780E98DE}"/>
          </ac:spMkLst>
        </pc:spChg>
        <pc:spChg chg="mod">
          <ac:chgData name="Rajat Kabra" userId="db7d5f9c5fc407c4" providerId="LiveId" clId="{4B6FE8DD-C498-4EBF-BCB4-CC94A29AB70F}" dt="2023-01-08T19:11:54.105" v="193"/>
          <ac:spMkLst>
            <pc:docMk/>
            <pc:sldMk cId="4232041875" sldId="287"/>
            <ac:spMk id="35" creationId="{943990C2-0E70-E856-E221-5D1B22924FA4}"/>
          </ac:spMkLst>
        </pc:spChg>
        <pc:spChg chg="mod">
          <ac:chgData name="Rajat Kabra" userId="db7d5f9c5fc407c4" providerId="LiveId" clId="{4B6FE8DD-C498-4EBF-BCB4-CC94A29AB70F}" dt="2023-01-08T19:11:54.105" v="193"/>
          <ac:spMkLst>
            <pc:docMk/>
            <pc:sldMk cId="4232041875" sldId="287"/>
            <ac:spMk id="36" creationId="{F2D5985F-5126-F207-2924-EADD95492CF2}"/>
          </ac:spMkLst>
        </pc:spChg>
        <pc:spChg chg="mod">
          <ac:chgData name="Rajat Kabra" userId="db7d5f9c5fc407c4" providerId="LiveId" clId="{4B6FE8DD-C498-4EBF-BCB4-CC94A29AB70F}" dt="2023-01-08T19:11:54.105" v="193"/>
          <ac:spMkLst>
            <pc:docMk/>
            <pc:sldMk cId="4232041875" sldId="287"/>
            <ac:spMk id="37" creationId="{A15528D5-3AF4-E20B-8ECB-CF1A658187C1}"/>
          </ac:spMkLst>
        </pc:spChg>
        <pc:spChg chg="mod">
          <ac:chgData name="Rajat Kabra" userId="db7d5f9c5fc407c4" providerId="LiveId" clId="{4B6FE8DD-C498-4EBF-BCB4-CC94A29AB70F}" dt="2023-01-08T19:11:54.105" v="193"/>
          <ac:spMkLst>
            <pc:docMk/>
            <pc:sldMk cId="4232041875" sldId="287"/>
            <ac:spMk id="38" creationId="{9EDF65C7-CFD7-A787-5BAD-92F79AD53C32}"/>
          </ac:spMkLst>
        </pc:spChg>
        <pc:spChg chg="mod">
          <ac:chgData name="Rajat Kabra" userId="db7d5f9c5fc407c4" providerId="LiveId" clId="{4B6FE8DD-C498-4EBF-BCB4-CC94A29AB70F}" dt="2023-01-08T19:11:54.105" v="193"/>
          <ac:spMkLst>
            <pc:docMk/>
            <pc:sldMk cId="4232041875" sldId="287"/>
            <ac:spMk id="39" creationId="{474F6A42-5FEB-7BA1-6984-0C5CB990DC8A}"/>
          </ac:spMkLst>
        </pc:spChg>
        <pc:spChg chg="mod">
          <ac:chgData name="Rajat Kabra" userId="db7d5f9c5fc407c4" providerId="LiveId" clId="{4B6FE8DD-C498-4EBF-BCB4-CC94A29AB70F}" dt="2023-01-08T19:11:54.105" v="193"/>
          <ac:spMkLst>
            <pc:docMk/>
            <pc:sldMk cId="4232041875" sldId="287"/>
            <ac:spMk id="40" creationId="{19F5B6F5-6405-80A9-31C0-061FE7847B16}"/>
          </ac:spMkLst>
        </pc:spChg>
        <pc:spChg chg="mod">
          <ac:chgData name="Rajat Kabra" userId="db7d5f9c5fc407c4" providerId="LiveId" clId="{4B6FE8DD-C498-4EBF-BCB4-CC94A29AB70F}" dt="2023-01-08T19:11:54.105" v="193"/>
          <ac:spMkLst>
            <pc:docMk/>
            <pc:sldMk cId="4232041875" sldId="287"/>
            <ac:spMk id="41" creationId="{D9897B13-6933-2BE8-FA20-61EDF1915572}"/>
          </ac:spMkLst>
        </pc:spChg>
        <pc:spChg chg="mod">
          <ac:chgData name="Rajat Kabra" userId="db7d5f9c5fc407c4" providerId="LiveId" clId="{4B6FE8DD-C498-4EBF-BCB4-CC94A29AB70F}" dt="2023-01-08T19:11:54.105" v="193"/>
          <ac:spMkLst>
            <pc:docMk/>
            <pc:sldMk cId="4232041875" sldId="287"/>
            <ac:spMk id="42" creationId="{B6500C55-DC09-FBA7-7BD4-5E1FA99883C5}"/>
          </ac:spMkLst>
        </pc:spChg>
        <pc:spChg chg="mod">
          <ac:chgData name="Rajat Kabra" userId="db7d5f9c5fc407c4" providerId="LiveId" clId="{4B6FE8DD-C498-4EBF-BCB4-CC94A29AB70F}" dt="2023-01-08T19:11:54.105" v="193"/>
          <ac:spMkLst>
            <pc:docMk/>
            <pc:sldMk cId="4232041875" sldId="287"/>
            <ac:spMk id="43" creationId="{5C1E9FDC-5136-60E6-1B17-A4ED5EF0D5C4}"/>
          </ac:spMkLst>
        </pc:spChg>
        <pc:spChg chg="mod">
          <ac:chgData name="Rajat Kabra" userId="db7d5f9c5fc407c4" providerId="LiveId" clId="{4B6FE8DD-C498-4EBF-BCB4-CC94A29AB70F}" dt="2023-01-08T19:11:54.105" v="193"/>
          <ac:spMkLst>
            <pc:docMk/>
            <pc:sldMk cId="4232041875" sldId="287"/>
            <ac:spMk id="44" creationId="{0C44598E-9FDF-D7FA-C705-A897FD8815FF}"/>
          </ac:spMkLst>
        </pc:spChg>
        <pc:spChg chg="mod">
          <ac:chgData name="Rajat Kabra" userId="db7d5f9c5fc407c4" providerId="LiveId" clId="{4B6FE8DD-C498-4EBF-BCB4-CC94A29AB70F}" dt="2023-01-08T19:11:54.105" v="193"/>
          <ac:spMkLst>
            <pc:docMk/>
            <pc:sldMk cId="4232041875" sldId="287"/>
            <ac:spMk id="45" creationId="{500EE288-C588-BA84-6F7D-30643251F15B}"/>
          </ac:spMkLst>
        </pc:spChg>
        <pc:spChg chg="mod">
          <ac:chgData name="Rajat Kabra" userId="db7d5f9c5fc407c4" providerId="LiveId" clId="{4B6FE8DD-C498-4EBF-BCB4-CC94A29AB70F}" dt="2023-01-08T19:11:54.105" v="193"/>
          <ac:spMkLst>
            <pc:docMk/>
            <pc:sldMk cId="4232041875" sldId="287"/>
            <ac:spMk id="46" creationId="{FE7D4288-DCE7-0602-542C-B52D1B280FD1}"/>
          </ac:spMkLst>
        </pc:spChg>
        <pc:spChg chg="mod">
          <ac:chgData name="Rajat Kabra" userId="db7d5f9c5fc407c4" providerId="LiveId" clId="{4B6FE8DD-C498-4EBF-BCB4-CC94A29AB70F}" dt="2023-01-08T19:11:54.105" v="193"/>
          <ac:spMkLst>
            <pc:docMk/>
            <pc:sldMk cId="4232041875" sldId="287"/>
            <ac:spMk id="47" creationId="{ABFF43A6-A36E-8144-C0CD-0E2CD106D5E3}"/>
          </ac:spMkLst>
        </pc:spChg>
        <pc:grpChg chg="add del mod">
          <ac:chgData name="Rajat Kabra" userId="db7d5f9c5fc407c4" providerId="LiveId" clId="{4B6FE8DD-C498-4EBF-BCB4-CC94A29AB70F}" dt="2023-01-08T19:11:57.248" v="194" actId="478"/>
          <ac:grpSpMkLst>
            <pc:docMk/>
            <pc:sldMk cId="4232041875" sldId="287"/>
            <ac:grpSpMk id="3" creationId="{37F6941F-46E8-C178-FC41-89130E441D4D}"/>
          </ac:grpSpMkLst>
        </pc:grpChg>
        <pc:grpChg chg="mod">
          <ac:chgData name="Rajat Kabra" userId="db7d5f9c5fc407c4" providerId="LiveId" clId="{4B6FE8DD-C498-4EBF-BCB4-CC94A29AB70F}" dt="2023-01-08T19:11:54.105" v="193"/>
          <ac:grpSpMkLst>
            <pc:docMk/>
            <pc:sldMk cId="4232041875" sldId="287"/>
            <ac:grpSpMk id="5" creationId="{075DD19B-1C96-1313-618C-FD42AABA43AB}"/>
          </ac:grpSpMkLst>
        </pc:grpChg>
        <pc:grpChg chg="mod">
          <ac:chgData name="Rajat Kabra" userId="db7d5f9c5fc407c4" providerId="LiveId" clId="{4B6FE8DD-C498-4EBF-BCB4-CC94A29AB70F}" dt="2023-01-08T19:11:54.105" v="193"/>
          <ac:grpSpMkLst>
            <pc:docMk/>
            <pc:sldMk cId="4232041875" sldId="287"/>
            <ac:grpSpMk id="12" creationId="{82929E1E-6B49-0BDE-A8F3-0992E79FA4AF}"/>
          </ac:grpSpMkLst>
        </pc:grpChg>
        <pc:grpChg chg="mod">
          <ac:chgData name="Rajat Kabra" userId="db7d5f9c5fc407c4" providerId="LiveId" clId="{4B6FE8DD-C498-4EBF-BCB4-CC94A29AB70F}" dt="2023-01-08T19:11:54.105" v="193"/>
          <ac:grpSpMkLst>
            <pc:docMk/>
            <pc:sldMk cId="4232041875" sldId="287"/>
            <ac:grpSpMk id="13" creationId="{AADFE4CA-38AB-7123-D608-4EF9A42E9AA2}"/>
          </ac:grpSpMkLst>
        </pc:grpChg>
        <pc:grpChg chg="mod">
          <ac:chgData name="Rajat Kabra" userId="db7d5f9c5fc407c4" providerId="LiveId" clId="{4B6FE8DD-C498-4EBF-BCB4-CC94A29AB70F}" dt="2023-01-08T19:11:54.105" v="193"/>
          <ac:grpSpMkLst>
            <pc:docMk/>
            <pc:sldMk cId="4232041875" sldId="287"/>
            <ac:grpSpMk id="14" creationId="{88F0D6C7-DFEE-D37F-B519-5B5E0EEABF4B}"/>
          </ac:grpSpMkLst>
        </pc:grpChg>
        <pc:grpChg chg="mod">
          <ac:chgData name="Rajat Kabra" userId="db7d5f9c5fc407c4" providerId="LiveId" clId="{4B6FE8DD-C498-4EBF-BCB4-CC94A29AB70F}" dt="2023-01-08T19:11:54.105" v="193"/>
          <ac:grpSpMkLst>
            <pc:docMk/>
            <pc:sldMk cId="4232041875" sldId="287"/>
            <ac:grpSpMk id="15" creationId="{30CF11C4-C83C-FAD0-6F05-4583FF66E0A0}"/>
          </ac:grpSpMkLst>
        </pc:grpChg>
        <pc:grpChg chg="mod">
          <ac:chgData name="Rajat Kabra" userId="db7d5f9c5fc407c4" providerId="LiveId" clId="{4B6FE8DD-C498-4EBF-BCB4-CC94A29AB70F}" dt="2023-01-08T19:11:54.105" v="193"/>
          <ac:grpSpMkLst>
            <pc:docMk/>
            <pc:sldMk cId="4232041875" sldId="287"/>
            <ac:grpSpMk id="16" creationId="{400CA666-C218-77EA-D836-E6FA02A2EF1F}"/>
          </ac:grpSpMkLst>
        </pc:grpChg>
        <pc:grpChg chg="mod">
          <ac:chgData name="Rajat Kabra" userId="db7d5f9c5fc407c4" providerId="LiveId" clId="{4B6FE8DD-C498-4EBF-BCB4-CC94A29AB70F}" dt="2023-01-08T19:11:54.105" v="193"/>
          <ac:grpSpMkLst>
            <pc:docMk/>
            <pc:sldMk cId="4232041875" sldId="287"/>
            <ac:grpSpMk id="22" creationId="{77C557C9-25B8-BDB2-6196-61F036537D89}"/>
          </ac:grpSpMkLst>
        </pc:grpChg>
        <pc:grpChg chg="mod">
          <ac:chgData name="Rajat Kabra" userId="db7d5f9c5fc407c4" providerId="LiveId" clId="{4B6FE8DD-C498-4EBF-BCB4-CC94A29AB70F}" dt="2023-01-08T19:11:54.105" v="193"/>
          <ac:grpSpMkLst>
            <pc:docMk/>
            <pc:sldMk cId="4232041875" sldId="287"/>
            <ac:grpSpMk id="23" creationId="{1408D988-F54C-7A8F-B78B-445EC3382D15}"/>
          </ac:grpSpMkLst>
        </pc:grpChg>
        <pc:grpChg chg="mod">
          <ac:chgData name="Rajat Kabra" userId="db7d5f9c5fc407c4" providerId="LiveId" clId="{4B6FE8DD-C498-4EBF-BCB4-CC94A29AB70F}" dt="2023-01-08T19:11:54.105" v="193"/>
          <ac:grpSpMkLst>
            <pc:docMk/>
            <pc:sldMk cId="4232041875" sldId="287"/>
            <ac:grpSpMk id="24" creationId="{42D98590-652F-66DC-8CF2-D9641CF0528B}"/>
          </ac:grpSpMkLst>
        </pc:grpChg>
        <pc:grpChg chg="mod">
          <ac:chgData name="Rajat Kabra" userId="db7d5f9c5fc407c4" providerId="LiveId" clId="{4B6FE8DD-C498-4EBF-BCB4-CC94A29AB70F}" dt="2023-01-08T19:11:54.105" v="193"/>
          <ac:grpSpMkLst>
            <pc:docMk/>
            <pc:sldMk cId="4232041875" sldId="287"/>
            <ac:grpSpMk id="25" creationId="{97167813-65CB-99A9-0770-03C4F9042526}"/>
          </ac:grpSpMkLst>
        </pc:grpChg>
        <pc:grpChg chg="mod">
          <ac:chgData name="Rajat Kabra" userId="db7d5f9c5fc407c4" providerId="LiveId" clId="{4B6FE8DD-C498-4EBF-BCB4-CC94A29AB70F}" dt="2023-01-08T19:11:54.105" v="193"/>
          <ac:grpSpMkLst>
            <pc:docMk/>
            <pc:sldMk cId="4232041875" sldId="287"/>
            <ac:grpSpMk id="26" creationId="{CF8F7A4A-B9C6-5037-50A5-82B996A34B61}"/>
          </ac:grpSpMkLst>
        </pc:grpChg>
      </pc:sldChg>
    </pc:docChg>
  </pc:docChgLst>
  <pc:docChgLst>
    <pc:chgData name="Rajat Kabra" userId="db7d5f9c5fc407c4" providerId="LiveId" clId="{3693A8EE-E50F-4D1A-A52D-CD9AC53251C3}"/>
    <pc:docChg chg="undo custSel addSld delSld modSld sldOrd modMainMaster">
      <pc:chgData name="Rajat Kabra" userId="db7d5f9c5fc407c4" providerId="LiveId" clId="{3693A8EE-E50F-4D1A-A52D-CD9AC53251C3}" dt="2023-02-10T18:38:31.443" v="2749" actId="20577"/>
      <pc:docMkLst>
        <pc:docMk/>
      </pc:docMkLst>
      <pc:sldChg chg="modSp mod">
        <pc:chgData name="Rajat Kabra" userId="db7d5f9c5fc407c4" providerId="LiveId" clId="{3693A8EE-E50F-4D1A-A52D-CD9AC53251C3}" dt="2023-02-07T07:19:20.998" v="2230" actId="255"/>
        <pc:sldMkLst>
          <pc:docMk/>
          <pc:sldMk cId="2217250656" sldId="257"/>
        </pc:sldMkLst>
        <pc:spChg chg="mod">
          <ac:chgData name="Rajat Kabra" userId="db7d5f9c5fc407c4" providerId="LiveId" clId="{3693A8EE-E50F-4D1A-A52D-CD9AC53251C3}" dt="2023-02-07T07:18:56.447" v="2221" actId="404"/>
          <ac:spMkLst>
            <pc:docMk/>
            <pc:sldMk cId="2217250656" sldId="257"/>
            <ac:spMk id="4" creationId="{00000000-0000-0000-0000-000000000000}"/>
          </ac:spMkLst>
        </pc:spChg>
        <pc:spChg chg="mod">
          <ac:chgData name="Rajat Kabra" userId="db7d5f9c5fc407c4" providerId="LiveId" clId="{3693A8EE-E50F-4D1A-A52D-CD9AC53251C3}" dt="2023-02-07T07:19:20.998" v="2230" actId="255"/>
          <ac:spMkLst>
            <pc:docMk/>
            <pc:sldMk cId="2217250656" sldId="257"/>
            <ac:spMk id="5" creationId="{00000000-0000-0000-0000-000000000000}"/>
          </ac:spMkLst>
        </pc:spChg>
      </pc:sldChg>
      <pc:sldChg chg="modSp mod ord setBg">
        <pc:chgData name="Rajat Kabra" userId="db7d5f9c5fc407c4" providerId="LiveId" clId="{3693A8EE-E50F-4D1A-A52D-CD9AC53251C3}" dt="2023-02-07T08:28:36.813" v="2657" actId="20578"/>
        <pc:sldMkLst>
          <pc:docMk/>
          <pc:sldMk cId="1783380292" sldId="258"/>
        </pc:sldMkLst>
        <pc:spChg chg="mod">
          <ac:chgData name="Rajat Kabra" userId="db7d5f9c5fc407c4" providerId="LiveId" clId="{3693A8EE-E50F-4D1A-A52D-CD9AC53251C3}" dt="2023-02-07T08:20:30.785" v="2600" actId="2711"/>
          <ac:spMkLst>
            <pc:docMk/>
            <pc:sldMk cId="1783380292" sldId="258"/>
            <ac:spMk id="4" creationId="{00000000-0000-0000-0000-000000000000}"/>
          </ac:spMkLst>
        </pc:spChg>
        <pc:spChg chg="mod">
          <ac:chgData name="Rajat Kabra" userId="db7d5f9c5fc407c4" providerId="LiveId" clId="{3693A8EE-E50F-4D1A-A52D-CD9AC53251C3}" dt="2023-02-07T08:28:36.813" v="2657" actId="20578"/>
          <ac:spMkLst>
            <pc:docMk/>
            <pc:sldMk cId="1783380292" sldId="258"/>
            <ac:spMk id="5" creationId="{00000000-0000-0000-0000-000000000000}"/>
          </ac:spMkLst>
        </pc:spChg>
      </pc:sldChg>
      <pc:sldChg chg="modSp mod">
        <pc:chgData name="Rajat Kabra" userId="db7d5f9c5fc407c4" providerId="LiveId" clId="{3693A8EE-E50F-4D1A-A52D-CD9AC53251C3}" dt="2023-02-07T07:15:26.721" v="2144" actId="14100"/>
        <pc:sldMkLst>
          <pc:docMk/>
          <pc:sldMk cId="2778221521" sldId="259"/>
        </pc:sldMkLst>
        <pc:spChg chg="mod">
          <ac:chgData name="Rajat Kabra" userId="db7d5f9c5fc407c4" providerId="LiveId" clId="{3693A8EE-E50F-4D1A-A52D-CD9AC53251C3}" dt="2023-02-07T07:14:47.688" v="2127" actId="2711"/>
          <ac:spMkLst>
            <pc:docMk/>
            <pc:sldMk cId="2778221521" sldId="259"/>
            <ac:spMk id="2" creationId="{00000000-0000-0000-0000-000000000000}"/>
          </ac:spMkLst>
        </pc:spChg>
        <pc:spChg chg="mod">
          <ac:chgData name="Rajat Kabra" userId="db7d5f9c5fc407c4" providerId="LiveId" clId="{3693A8EE-E50F-4D1A-A52D-CD9AC53251C3}" dt="2023-02-07T07:15:26.721" v="2144" actId="14100"/>
          <ac:spMkLst>
            <pc:docMk/>
            <pc:sldMk cId="2778221521" sldId="259"/>
            <ac:spMk id="3" creationId="{00000000-0000-0000-0000-000000000000}"/>
          </ac:spMkLst>
        </pc:spChg>
      </pc:sldChg>
      <pc:sldChg chg="modSp">
        <pc:chgData name="Rajat Kabra" userId="db7d5f9c5fc407c4" providerId="LiveId" clId="{3693A8EE-E50F-4D1A-A52D-CD9AC53251C3}" dt="2023-02-07T07:12:40.645" v="2112" actId="2711"/>
        <pc:sldMkLst>
          <pc:docMk/>
          <pc:sldMk cId="1036784239" sldId="261"/>
        </pc:sldMkLst>
        <pc:spChg chg="mod">
          <ac:chgData name="Rajat Kabra" userId="db7d5f9c5fc407c4" providerId="LiveId" clId="{3693A8EE-E50F-4D1A-A52D-CD9AC53251C3}" dt="2023-02-07T07:12:40.645" v="2112" actId="2711"/>
          <ac:spMkLst>
            <pc:docMk/>
            <pc:sldMk cId="1036784239" sldId="261"/>
            <ac:spMk id="5" creationId="{52BC59B4-F8C1-E01B-4C19-B456E98363B8}"/>
          </ac:spMkLst>
        </pc:spChg>
        <pc:graphicFrameChg chg="mod">
          <ac:chgData name="Rajat Kabra" userId="db7d5f9c5fc407c4" providerId="LiveId" clId="{3693A8EE-E50F-4D1A-A52D-CD9AC53251C3}" dt="2023-02-07T07:12:40.645" v="2112" actId="2711"/>
          <ac:graphicFrameMkLst>
            <pc:docMk/>
            <pc:sldMk cId="1036784239" sldId="261"/>
            <ac:graphicFrameMk id="6" creationId="{1FF7CBEA-4CEA-8E71-CAC0-CCA4D57857E8}"/>
          </ac:graphicFrameMkLst>
        </pc:graphicFrameChg>
        <pc:picChg chg="mod">
          <ac:chgData name="Rajat Kabra" userId="db7d5f9c5fc407c4" providerId="LiveId" clId="{3693A8EE-E50F-4D1A-A52D-CD9AC53251C3}" dt="2023-02-07T07:12:40.645" v="2112" actId="2711"/>
          <ac:picMkLst>
            <pc:docMk/>
            <pc:sldMk cId="1036784239" sldId="261"/>
            <ac:picMk id="3" creationId="{1CFD9055-0B42-E993-9746-95AD65A5F0E2}"/>
          </ac:picMkLst>
        </pc:picChg>
      </pc:sldChg>
      <pc:sldChg chg="modSp">
        <pc:chgData name="Rajat Kabra" userId="db7d5f9c5fc407c4" providerId="LiveId" clId="{3693A8EE-E50F-4D1A-A52D-CD9AC53251C3}" dt="2023-02-07T07:12:52.991" v="2113" actId="2711"/>
        <pc:sldMkLst>
          <pc:docMk/>
          <pc:sldMk cId="1967886249" sldId="262"/>
        </pc:sldMkLst>
        <pc:spChg chg="mod">
          <ac:chgData name="Rajat Kabra" userId="db7d5f9c5fc407c4" providerId="LiveId" clId="{3693A8EE-E50F-4D1A-A52D-CD9AC53251C3}" dt="2023-02-07T07:12:52.991" v="2113" actId="2711"/>
          <ac:spMkLst>
            <pc:docMk/>
            <pc:sldMk cId="1967886249" sldId="262"/>
            <ac:spMk id="2" creationId="{3159D879-5D43-49ED-97E1-B5D8DE30A622}"/>
          </ac:spMkLst>
        </pc:spChg>
        <pc:spChg chg="mod">
          <ac:chgData name="Rajat Kabra" userId="db7d5f9c5fc407c4" providerId="LiveId" clId="{3693A8EE-E50F-4D1A-A52D-CD9AC53251C3}" dt="2023-02-07T07:12:52.991" v="2113" actId="2711"/>
          <ac:spMkLst>
            <pc:docMk/>
            <pc:sldMk cId="1967886249" sldId="262"/>
            <ac:spMk id="3" creationId="{B1419F5F-CE7D-4FAF-AE1D-26E8D61FF104}"/>
          </ac:spMkLst>
        </pc:spChg>
        <pc:spChg chg="mod">
          <ac:chgData name="Rajat Kabra" userId="db7d5f9c5fc407c4" providerId="LiveId" clId="{3693A8EE-E50F-4D1A-A52D-CD9AC53251C3}" dt="2023-02-07T07:12:52.991" v="2113" actId="2711"/>
          <ac:spMkLst>
            <pc:docMk/>
            <pc:sldMk cId="1967886249" sldId="262"/>
            <ac:spMk id="5" creationId="{93664145-04F8-0558-6387-3C5516840399}"/>
          </ac:spMkLst>
        </pc:spChg>
        <pc:graphicFrameChg chg="mod">
          <ac:chgData name="Rajat Kabra" userId="db7d5f9c5fc407c4" providerId="LiveId" clId="{3693A8EE-E50F-4D1A-A52D-CD9AC53251C3}" dt="2023-02-07T07:12:52.991" v="2113" actId="2711"/>
          <ac:graphicFrameMkLst>
            <pc:docMk/>
            <pc:sldMk cId="1967886249" sldId="262"/>
            <ac:graphicFrameMk id="4" creationId="{D4253E64-9DE0-2D3F-25A0-49F6DD6A193A}"/>
          </ac:graphicFrameMkLst>
        </pc:graphicFrameChg>
        <pc:graphicFrameChg chg="mod">
          <ac:chgData name="Rajat Kabra" userId="db7d5f9c5fc407c4" providerId="LiveId" clId="{3693A8EE-E50F-4D1A-A52D-CD9AC53251C3}" dt="2023-02-07T07:12:52.991" v="2113" actId="2711"/>
          <ac:graphicFrameMkLst>
            <pc:docMk/>
            <pc:sldMk cId="1967886249" sldId="262"/>
            <ac:graphicFrameMk id="6" creationId="{5E33B039-36C9-7FF4-F6FB-7D1EE4E9CB53}"/>
          </ac:graphicFrameMkLst>
        </pc:graphicFrameChg>
      </pc:sldChg>
      <pc:sldChg chg="modSp mod">
        <pc:chgData name="Rajat Kabra" userId="db7d5f9c5fc407c4" providerId="LiveId" clId="{3693A8EE-E50F-4D1A-A52D-CD9AC53251C3}" dt="2023-02-07T07:18:19.024" v="2218"/>
        <pc:sldMkLst>
          <pc:docMk/>
          <pc:sldMk cId="3391937240" sldId="263"/>
        </pc:sldMkLst>
        <pc:spChg chg="mod">
          <ac:chgData name="Rajat Kabra" userId="db7d5f9c5fc407c4" providerId="LiveId" clId="{3693A8EE-E50F-4D1A-A52D-CD9AC53251C3}" dt="2023-02-07T07:12:19.146" v="2109" actId="27636"/>
          <ac:spMkLst>
            <pc:docMk/>
            <pc:sldMk cId="3391937240" sldId="263"/>
            <ac:spMk id="4" creationId="{00000000-0000-0000-0000-000000000000}"/>
          </ac:spMkLst>
        </pc:spChg>
        <pc:spChg chg="mod">
          <ac:chgData name="Rajat Kabra" userId="db7d5f9c5fc407c4" providerId="LiveId" clId="{3693A8EE-E50F-4D1A-A52D-CD9AC53251C3}" dt="2023-02-07T07:18:19.024" v="2218"/>
          <ac:spMkLst>
            <pc:docMk/>
            <pc:sldMk cId="3391937240" sldId="263"/>
            <ac:spMk id="7" creationId="{EA428905-ADC2-A4FB-B5FE-C963CE4730E9}"/>
          </ac:spMkLst>
        </pc:spChg>
      </pc:sldChg>
      <pc:sldChg chg="modSp mod">
        <pc:chgData name="Rajat Kabra" userId="db7d5f9c5fc407c4" providerId="LiveId" clId="{3693A8EE-E50F-4D1A-A52D-CD9AC53251C3}" dt="2023-02-07T07:11:49.533" v="2103" actId="1076"/>
        <pc:sldMkLst>
          <pc:docMk/>
          <pc:sldMk cId="3464028543" sldId="265"/>
        </pc:sldMkLst>
        <pc:spChg chg="mod">
          <ac:chgData name="Rajat Kabra" userId="db7d5f9c5fc407c4" providerId="LiveId" clId="{3693A8EE-E50F-4D1A-A52D-CD9AC53251C3}" dt="2023-02-07T07:11:49.533" v="2103" actId="1076"/>
          <ac:spMkLst>
            <pc:docMk/>
            <pc:sldMk cId="3464028543" sldId="265"/>
            <ac:spMk id="2" creationId="{00000000-0000-0000-0000-000000000000}"/>
          </ac:spMkLst>
        </pc:spChg>
        <pc:spChg chg="mod">
          <ac:chgData name="Rajat Kabra" userId="db7d5f9c5fc407c4" providerId="LiveId" clId="{3693A8EE-E50F-4D1A-A52D-CD9AC53251C3}" dt="2023-02-07T07:11:35.558" v="2102" actId="2711"/>
          <ac:spMkLst>
            <pc:docMk/>
            <pc:sldMk cId="3464028543" sldId="265"/>
            <ac:spMk id="3" creationId="{00000000-0000-0000-0000-000000000000}"/>
          </ac:spMkLst>
        </pc:spChg>
        <pc:spChg chg="mod">
          <ac:chgData name="Rajat Kabra" userId="db7d5f9c5fc407c4" providerId="LiveId" clId="{3693A8EE-E50F-4D1A-A52D-CD9AC53251C3}" dt="2023-02-07T07:11:35.558" v="2102" actId="2711"/>
          <ac:spMkLst>
            <pc:docMk/>
            <pc:sldMk cId="3464028543" sldId="265"/>
            <ac:spMk id="5" creationId="{A878E2E5-E956-4AC7-3979-A02A2CC56EDE}"/>
          </ac:spMkLst>
        </pc:spChg>
      </pc:sldChg>
      <pc:sldChg chg="modSp mod">
        <pc:chgData name="Rajat Kabra" userId="db7d5f9c5fc407c4" providerId="LiveId" clId="{3693A8EE-E50F-4D1A-A52D-CD9AC53251C3}" dt="2023-02-07T07:12:00.426" v="2105" actId="2711"/>
        <pc:sldMkLst>
          <pc:docMk/>
          <pc:sldMk cId="3713824546" sldId="266"/>
        </pc:sldMkLst>
        <pc:spChg chg="mod">
          <ac:chgData name="Rajat Kabra" userId="db7d5f9c5fc407c4" providerId="LiveId" clId="{3693A8EE-E50F-4D1A-A52D-CD9AC53251C3}" dt="2023-02-07T07:12:00.426" v="2105" actId="2711"/>
          <ac:spMkLst>
            <pc:docMk/>
            <pc:sldMk cId="3713824546" sldId="266"/>
            <ac:spMk id="2" creationId="{FE4A3CA7-FD2B-E34F-5697-78C503DAC9C3}"/>
          </ac:spMkLst>
        </pc:spChg>
        <pc:spChg chg="mod">
          <ac:chgData name="Rajat Kabra" userId="db7d5f9c5fc407c4" providerId="LiveId" clId="{3693A8EE-E50F-4D1A-A52D-CD9AC53251C3}" dt="2023-02-07T07:12:00.426" v="2105" actId="2711"/>
          <ac:spMkLst>
            <pc:docMk/>
            <pc:sldMk cId="3713824546" sldId="266"/>
            <ac:spMk id="3" creationId="{082965AF-65B8-7A7D-804B-F564EC8F45C5}"/>
          </ac:spMkLst>
        </pc:spChg>
      </pc:sldChg>
      <pc:sldChg chg="modSp mod addCm delCm modCm">
        <pc:chgData name="Rajat Kabra" userId="db7d5f9c5fc407c4" providerId="LiveId" clId="{3693A8EE-E50F-4D1A-A52D-CD9AC53251C3}" dt="2023-02-07T08:22:23.594" v="2622" actId="27636"/>
        <pc:sldMkLst>
          <pc:docMk/>
          <pc:sldMk cId="1892386231" sldId="267"/>
        </pc:sldMkLst>
        <pc:spChg chg="mod">
          <ac:chgData name="Rajat Kabra" userId="db7d5f9c5fc407c4" providerId="LiveId" clId="{3693A8EE-E50F-4D1A-A52D-CD9AC53251C3}" dt="2023-02-07T08:22:23.586" v="2621" actId="2711"/>
          <ac:spMkLst>
            <pc:docMk/>
            <pc:sldMk cId="1892386231" sldId="267"/>
            <ac:spMk id="2" creationId="{C276879F-4E7B-2CAD-D91D-FB06B2BE41BD}"/>
          </ac:spMkLst>
        </pc:spChg>
        <pc:spChg chg="mod">
          <ac:chgData name="Rajat Kabra" userId="db7d5f9c5fc407c4" providerId="LiveId" clId="{3693A8EE-E50F-4D1A-A52D-CD9AC53251C3}" dt="2023-02-07T08:22:23.594" v="2622" actId="27636"/>
          <ac:spMkLst>
            <pc:docMk/>
            <pc:sldMk cId="1892386231" sldId="267"/>
            <ac:spMk id="5" creationId="{CD042EA0-FEDD-58DC-2045-DD3082874471}"/>
          </ac:spMkLst>
        </pc:spChg>
      </pc:sldChg>
      <pc:sldChg chg="modSp mod ord">
        <pc:chgData name="Rajat Kabra" userId="db7d5f9c5fc407c4" providerId="LiveId" clId="{3693A8EE-E50F-4D1A-A52D-CD9AC53251C3}" dt="2023-02-07T08:03:59.136" v="2350" actId="20577"/>
        <pc:sldMkLst>
          <pc:docMk/>
          <pc:sldMk cId="4201543749" sldId="268"/>
        </pc:sldMkLst>
        <pc:spChg chg="mod">
          <ac:chgData name="Rajat Kabra" userId="db7d5f9c5fc407c4" providerId="LiveId" clId="{3693A8EE-E50F-4D1A-A52D-CD9AC53251C3}" dt="2023-02-07T08:03:46.238" v="2348" actId="2711"/>
          <ac:spMkLst>
            <pc:docMk/>
            <pc:sldMk cId="4201543749" sldId="268"/>
            <ac:spMk id="2" creationId="{8C36CA81-9453-AB9B-0335-3323474C43C0}"/>
          </ac:spMkLst>
        </pc:spChg>
        <pc:spChg chg="mod">
          <ac:chgData name="Rajat Kabra" userId="db7d5f9c5fc407c4" providerId="LiveId" clId="{3693A8EE-E50F-4D1A-A52D-CD9AC53251C3}" dt="2023-02-07T08:03:59.136" v="2350" actId="20577"/>
          <ac:spMkLst>
            <pc:docMk/>
            <pc:sldMk cId="4201543749" sldId="268"/>
            <ac:spMk id="5" creationId="{AF7D3113-8BC6-2C7D-F2C4-03694C75124D}"/>
          </ac:spMkLst>
        </pc:spChg>
      </pc:sldChg>
      <pc:sldChg chg="modSp mod">
        <pc:chgData name="Rajat Kabra" userId="db7d5f9c5fc407c4" providerId="LiveId" clId="{3693A8EE-E50F-4D1A-A52D-CD9AC53251C3}" dt="2023-02-07T07:13:24.916" v="2118" actId="20577"/>
        <pc:sldMkLst>
          <pc:docMk/>
          <pc:sldMk cId="4200968725" sldId="269"/>
        </pc:sldMkLst>
        <pc:spChg chg="mod">
          <ac:chgData name="Rajat Kabra" userId="db7d5f9c5fc407c4" providerId="LiveId" clId="{3693A8EE-E50F-4D1A-A52D-CD9AC53251C3}" dt="2023-02-07T07:13:18.994" v="2115" actId="27636"/>
          <ac:spMkLst>
            <pc:docMk/>
            <pc:sldMk cId="4200968725" sldId="269"/>
            <ac:spMk id="2" creationId="{82B48378-11E8-5554-67B9-29C7629FC874}"/>
          </ac:spMkLst>
        </pc:spChg>
        <pc:spChg chg="mod">
          <ac:chgData name="Rajat Kabra" userId="db7d5f9c5fc407c4" providerId="LiveId" clId="{3693A8EE-E50F-4D1A-A52D-CD9AC53251C3}" dt="2023-02-07T07:13:24.916" v="2118" actId="20577"/>
          <ac:spMkLst>
            <pc:docMk/>
            <pc:sldMk cId="4200968725" sldId="269"/>
            <ac:spMk id="3" creationId="{EAB61959-72E3-BA10-AD4E-B083A9AB82D7}"/>
          </ac:spMkLst>
        </pc:spChg>
      </pc:sldChg>
      <pc:sldChg chg="modSp mod">
        <pc:chgData name="Rajat Kabra" userId="db7d5f9c5fc407c4" providerId="LiveId" clId="{3693A8EE-E50F-4D1A-A52D-CD9AC53251C3}" dt="2023-02-07T07:13:47.533" v="2121" actId="14100"/>
        <pc:sldMkLst>
          <pc:docMk/>
          <pc:sldMk cId="2089223354" sldId="270"/>
        </pc:sldMkLst>
        <pc:spChg chg="mod">
          <ac:chgData name="Rajat Kabra" userId="db7d5f9c5fc407c4" providerId="LiveId" clId="{3693A8EE-E50F-4D1A-A52D-CD9AC53251C3}" dt="2023-02-07T07:13:35.402" v="2119" actId="2711"/>
          <ac:spMkLst>
            <pc:docMk/>
            <pc:sldMk cId="2089223354" sldId="270"/>
            <ac:spMk id="2" creationId="{A88B974A-252E-A376-2790-B3078196B8F4}"/>
          </ac:spMkLst>
        </pc:spChg>
        <pc:spChg chg="mod">
          <ac:chgData name="Rajat Kabra" userId="db7d5f9c5fc407c4" providerId="LiveId" clId="{3693A8EE-E50F-4D1A-A52D-CD9AC53251C3}" dt="2023-02-07T07:13:47.533" v="2121" actId="14100"/>
          <ac:spMkLst>
            <pc:docMk/>
            <pc:sldMk cId="2089223354" sldId="270"/>
            <ac:spMk id="3" creationId="{339F24F0-2452-8D08-B450-6584C5EBFE20}"/>
          </ac:spMkLst>
        </pc:spChg>
      </pc:sldChg>
      <pc:sldChg chg="modSp mod">
        <pc:chgData name="Rajat Kabra" userId="db7d5f9c5fc407c4" providerId="LiveId" clId="{3693A8EE-E50F-4D1A-A52D-CD9AC53251C3}" dt="2023-02-07T07:14:01.313" v="2122" actId="2711"/>
        <pc:sldMkLst>
          <pc:docMk/>
          <pc:sldMk cId="3329119512" sldId="271"/>
        </pc:sldMkLst>
        <pc:spChg chg="mod">
          <ac:chgData name="Rajat Kabra" userId="db7d5f9c5fc407c4" providerId="LiveId" clId="{3693A8EE-E50F-4D1A-A52D-CD9AC53251C3}" dt="2023-02-07T07:14:01.313" v="2122" actId="2711"/>
          <ac:spMkLst>
            <pc:docMk/>
            <pc:sldMk cId="3329119512" sldId="271"/>
            <ac:spMk id="2" creationId="{9D6F62AF-0542-844D-1DB6-B1BAC268F02C}"/>
          </ac:spMkLst>
        </pc:spChg>
        <pc:spChg chg="mod">
          <ac:chgData name="Rajat Kabra" userId="db7d5f9c5fc407c4" providerId="LiveId" clId="{3693A8EE-E50F-4D1A-A52D-CD9AC53251C3}" dt="2023-02-07T07:14:01.313" v="2122" actId="2711"/>
          <ac:spMkLst>
            <pc:docMk/>
            <pc:sldMk cId="3329119512" sldId="271"/>
            <ac:spMk id="3" creationId="{E170B478-E8DD-AF7D-8223-81C4224A3125}"/>
          </ac:spMkLst>
        </pc:spChg>
      </pc:sldChg>
      <pc:sldChg chg="modSp mod">
        <pc:chgData name="Rajat Kabra" userId="db7d5f9c5fc407c4" providerId="LiveId" clId="{3693A8EE-E50F-4D1A-A52D-CD9AC53251C3}" dt="2023-02-07T07:14:27.160" v="2126" actId="27636"/>
        <pc:sldMkLst>
          <pc:docMk/>
          <pc:sldMk cId="2291161654" sldId="272"/>
        </pc:sldMkLst>
        <pc:spChg chg="mod">
          <ac:chgData name="Rajat Kabra" userId="db7d5f9c5fc407c4" providerId="LiveId" clId="{3693A8EE-E50F-4D1A-A52D-CD9AC53251C3}" dt="2023-02-07T07:14:15.445" v="2123" actId="2711"/>
          <ac:spMkLst>
            <pc:docMk/>
            <pc:sldMk cId="2291161654" sldId="272"/>
            <ac:spMk id="2" creationId="{AF0807C2-84EC-FAB6-CF45-1506453E3C8B}"/>
          </ac:spMkLst>
        </pc:spChg>
        <pc:spChg chg="mod">
          <ac:chgData name="Rajat Kabra" userId="db7d5f9c5fc407c4" providerId="LiveId" clId="{3693A8EE-E50F-4D1A-A52D-CD9AC53251C3}" dt="2023-02-07T07:14:27.160" v="2126" actId="27636"/>
          <ac:spMkLst>
            <pc:docMk/>
            <pc:sldMk cId="2291161654" sldId="272"/>
            <ac:spMk id="3" creationId="{78E187DD-F570-1A4B-EA52-F75595B1D96F}"/>
          </ac:spMkLst>
        </pc:spChg>
      </pc:sldChg>
      <pc:sldChg chg="modSp mod">
        <pc:chgData name="Rajat Kabra" userId="db7d5f9c5fc407c4" providerId="LiveId" clId="{3693A8EE-E50F-4D1A-A52D-CD9AC53251C3}" dt="2023-02-07T08:24:21.051" v="2650" actId="27636"/>
        <pc:sldMkLst>
          <pc:docMk/>
          <pc:sldMk cId="3591116841" sldId="273"/>
        </pc:sldMkLst>
        <pc:spChg chg="mod">
          <ac:chgData name="Rajat Kabra" userId="db7d5f9c5fc407c4" providerId="LiveId" clId="{3693A8EE-E50F-4D1A-A52D-CD9AC53251C3}" dt="2023-02-07T08:24:21.011" v="2649" actId="2711"/>
          <ac:spMkLst>
            <pc:docMk/>
            <pc:sldMk cId="3591116841" sldId="273"/>
            <ac:spMk id="2" creationId="{4F1FC3A6-0420-A40E-868B-AD71134C2A9F}"/>
          </ac:spMkLst>
        </pc:spChg>
        <pc:spChg chg="mod">
          <ac:chgData name="Rajat Kabra" userId="db7d5f9c5fc407c4" providerId="LiveId" clId="{3693A8EE-E50F-4D1A-A52D-CD9AC53251C3}" dt="2023-02-07T08:24:21.051" v="2650" actId="27636"/>
          <ac:spMkLst>
            <pc:docMk/>
            <pc:sldMk cId="3591116841" sldId="273"/>
            <ac:spMk id="3" creationId="{3EC00FC6-555B-D526-78E9-7126B71AECD9}"/>
          </ac:spMkLst>
        </pc:spChg>
      </pc:sldChg>
      <pc:sldChg chg="del">
        <pc:chgData name="Rajat Kabra" userId="db7d5f9c5fc407c4" providerId="LiveId" clId="{3693A8EE-E50F-4D1A-A52D-CD9AC53251C3}" dt="2023-02-05T14:07:43.402" v="1113" actId="47"/>
        <pc:sldMkLst>
          <pc:docMk/>
          <pc:sldMk cId="1101416476" sldId="274"/>
        </pc:sldMkLst>
      </pc:sldChg>
      <pc:sldChg chg="modSp mod">
        <pc:chgData name="Rajat Kabra" userId="db7d5f9c5fc407c4" providerId="LiveId" clId="{3693A8EE-E50F-4D1A-A52D-CD9AC53251C3}" dt="2023-02-07T08:34:17.127" v="2706" actId="14100"/>
        <pc:sldMkLst>
          <pc:docMk/>
          <pc:sldMk cId="3088458365" sldId="275"/>
        </pc:sldMkLst>
        <pc:spChg chg="mod">
          <ac:chgData name="Rajat Kabra" userId="db7d5f9c5fc407c4" providerId="LiveId" clId="{3693A8EE-E50F-4D1A-A52D-CD9AC53251C3}" dt="2023-02-07T08:34:17.127" v="2706" actId="14100"/>
          <ac:spMkLst>
            <pc:docMk/>
            <pc:sldMk cId="3088458365" sldId="275"/>
            <ac:spMk id="3" creationId="{07463712-CB7C-899F-0299-88CB7B8E3AC5}"/>
          </ac:spMkLst>
        </pc:spChg>
      </pc:sldChg>
      <pc:sldChg chg="modSp mod">
        <pc:chgData name="Rajat Kabra" userId="db7d5f9c5fc407c4" providerId="LiveId" clId="{3693A8EE-E50F-4D1A-A52D-CD9AC53251C3}" dt="2023-02-07T08:22:34.230" v="2623" actId="2711"/>
        <pc:sldMkLst>
          <pc:docMk/>
          <pc:sldMk cId="393182690" sldId="276"/>
        </pc:sldMkLst>
        <pc:spChg chg="mod">
          <ac:chgData name="Rajat Kabra" userId="db7d5f9c5fc407c4" providerId="LiveId" clId="{3693A8EE-E50F-4D1A-A52D-CD9AC53251C3}" dt="2023-02-07T08:22:34.230" v="2623" actId="2711"/>
          <ac:spMkLst>
            <pc:docMk/>
            <pc:sldMk cId="393182690" sldId="276"/>
            <ac:spMk id="2" creationId="{26A03EC6-D788-CD1B-3257-19E74ABA5C7E}"/>
          </ac:spMkLst>
        </pc:spChg>
      </pc:sldChg>
      <pc:sldChg chg="modSp del mod">
        <pc:chgData name="Rajat Kabra" userId="db7d5f9c5fc407c4" providerId="LiveId" clId="{3693A8EE-E50F-4D1A-A52D-CD9AC53251C3}" dt="2023-02-06T04:10:37.739" v="2019" actId="47"/>
        <pc:sldMkLst>
          <pc:docMk/>
          <pc:sldMk cId="1880363612" sldId="279"/>
        </pc:sldMkLst>
        <pc:spChg chg="mod">
          <ac:chgData name="Rajat Kabra" userId="db7d5f9c5fc407c4" providerId="LiveId" clId="{3693A8EE-E50F-4D1A-A52D-CD9AC53251C3}" dt="2023-02-05T14:00:54.709" v="830" actId="27636"/>
          <ac:spMkLst>
            <pc:docMk/>
            <pc:sldMk cId="1880363612" sldId="279"/>
            <ac:spMk id="3" creationId="{BBCEC3DC-2A08-C394-C1DE-DEB6E6C57F27}"/>
          </ac:spMkLst>
        </pc:spChg>
      </pc:sldChg>
      <pc:sldChg chg="modSp del mod">
        <pc:chgData name="Rajat Kabra" userId="db7d5f9c5fc407c4" providerId="LiveId" clId="{3693A8EE-E50F-4D1A-A52D-CD9AC53251C3}" dt="2023-02-06T04:10:42.569" v="2021" actId="47"/>
        <pc:sldMkLst>
          <pc:docMk/>
          <pc:sldMk cId="196764605" sldId="280"/>
        </pc:sldMkLst>
        <pc:spChg chg="mod">
          <ac:chgData name="Rajat Kabra" userId="db7d5f9c5fc407c4" providerId="LiveId" clId="{3693A8EE-E50F-4D1A-A52D-CD9AC53251C3}" dt="2023-02-05T13:35:47.403" v="610" actId="403"/>
          <ac:spMkLst>
            <pc:docMk/>
            <pc:sldMk cId="196764605" sldId="280"/>
            <ac:spMk id="3" creationId="{BBCEC3DC-2A08-C394-C1DE-DEB6E6C57F27}"/>
          </ac:spMkLst>
        </pc:spChg>
      </pc:sldChg>
      <pc:sldChg chg="modSp mod ord">
        <pc:chgData name="Rajat Kabra" userId="db7d5f9c5fc407c4" providerId="LiveId" clId="{3693A8EE-E50F-4D1A-A52D-CD9AC53251C3}" dt="2023-02-07T08:21:19.558" v="2607" actId="14100"/>
        <pc:sldMkLst>
          <pc:docMk/>
          <pc:sldMk cId="2588570469" sldId="281"/>
        </pc:sldMkLst>
        <pc:spChg chg="mod">
          <ac:chgData name="Rajat Kabra" userId="db7d5f9c5fc407c4" providerId="LiveId" clId="{3693A8EE-E50F-4D1A-A52D-CD9AC53251C3}" dt="2023-02-07T08:20:56.061" v="2602" actId="2711"/>
          <ac:spMkLst>
            <pc:docMk/>
            <pc:sldMk cId="2588570469" sldId="281"/>
            <ac:spMk id="2" creationId="{6B8DD7D7-7FCB-CA7C-79D4-EB4924E41BE6}"/>
          </ac:spMkLst>
        </pc:spChg>
        <pc:spChg chg="mod">
          <ac:chgData name="Rajat Kabra" userId="db7d5f9c5fc407c4" providerId="LiveId" clId="{3693A8EE-E50F-4D1A-A52D-CD9AC53251C3}" dt="2023-02-07T08:21:19.558" v="2607" actId="14100"/>
          <ac:spMkLst>
            <pc:docMk/>
            <pc:sldMk cId="2588570469" sldId="281"/>
            <ac:spMk id="3" creationId="{75B1A015-33D1-D961-DF17-3CF6F7876883}"/>
          </ac:spMkLst>
        </pc:spChg>
      </pc:sldChg>
      <pc:sldChg chg="modSp mod ord">
        <pc:chgData name="Rajat Kabra" userId="db7d5f9c5fc407c4" providerId="LiveId" clId="{3693A8EE-E50F-4D1A-A52D-CD9AC53251C3}" dt="2023-02-07T08:21:28.705" v="2608" actId="2711"/>
        <pc:sldMkLst>
          <pc:docMk/>
          <pc:sldMk cId="3208958305" sldId="282"/>
        </pc:sldMkLst>
        <pc:spChg chg="mod">
          <ac:chgData name="Rajat Kabra" userId="db7d5f9c5fc407c4" providerId="LiveId" clId="{3693A8EE-E50F-4D1A-A52D-CD9AC53251C3}" dt="2023-02-07T08:21:28.705" v="2608" actId="2711"/>
          <ac:spMkLst>
            <pc:docMk/>
            <pc:sldMk cId="3208958305" sldId="282"/>
            <ac:spMk id="2" creationId="{763DB659-3BB1-D40F-5E3C-A45993ADA158}"/>
          </ac:spMkLst>
        </pc:spChg>
        <pc:spChg chg="mod">
          <ac:chgData name="Rajat Kabra" userId="db7d5f9c5fc407c4" providerId="LiveId" clId="{3693A8EE-E50F-4D1A-A52D-CD9AC53251C3}" dt="2023-02-07T08:21:28.705" v="2608" actId="2711"/>
          <ac:spMkLst>
            <pc:docMk/>
            <pc:sldMk cId="3208958305" sldId="282"/>
            <ac:spMk id="6" creationId="{3F71E46B-89AF-B2E9-722C-7DA06D382959}"/>
          </ac:spMkLst>
        </pc:spChg>
      </pc:sldChg>
      <pc:sldChg chg="addSp modSp mod ord">
        <pc:chgData name="Rajat Kabra" userId="db7d5f9c5fc407c4" providerId="LiveId" clId="{3693A8EE-E50F-4D1A-A52D-CD9AC53251C3}" dt="2023-02-07T07:23:54.914" v="2249" actId="14100"/>
        <pc:sldMkLst>
          <pc:docMk/>
          <pc:sldMk cId="2425650160" sldId="283"/>
        </pc:sldMkLst>
        <pc:spChg chg="mod">
          <ac:chgData name="Rajat Kabra" userId="db7d5f9c5fc407c4" providerId="LiveId" clId="{3693A8EE-E50F-4D1A-A52D-CD9AC53251C3}" dt="2023-02-07T07:19:57.090" v="2232" actId="2711"/>
          <ac:spMkLst>
            <pc:docMk/>
            <pc:sldMk cId="2425650160" sldId="283"/>
            <ac:spMk id="2" creationId="{ABE36FD2-79EF-A619-9B25-05F24746AB58}"/>
          </ac:spMkLst>
        </pc:spChg>
        <pc:spChg chg="mod">
          <ac:chgData name="Rajat Kabra" userId="db7d5f9c5fc407c4" providerId="LiveId" clId="{3693A8EE-E50F-4D1A-A52D-CD9AC53251C3}" dt="2023-02-07T07:22:44.872" v="2242" actId="14100"/>
          <ac:spMkLst>
            <pc:docMk/>
            <pc:sldMk cId="2425650160" sldId="283"/>
            <ac:spMk id="3" creationId="{E57B91B3-82D8-3F08-DDD1-D8FEFFD39376}"/>
          </ac:spMkLst>
        </pc:spChg>
        <pc:picChg chg="add mod">
          <ac:chgData name="Rajat Kabra" userId="db7d5f9c5fc407c4" providerId="LiveId" clId="{3693A8EE-E50F-4D1A-A52D-CD9AC53251C3}" dt="2023-02-07T07:22:47.796" v="2243" actId="1076"/>
          <ac:picMkLst>
            <pc:docMk/>
            <pc:sldMk cId="2425650160" sldId="283"/>
            <ac:picMk id="5" creationId="{D2219422-F4A9-EE41-7DCA-3C0F52C98262}"/>
          </ac:picMkLst>
        </pc:picChg>
        <pc:picChg chg="add mod">
          <ac:chgData name="Rajat Kabra" userId="db7d5f9c5fc407c4" providerId="LiveId" clId="{3693A8EE-E50F-4D1A-A52D-CD9AC53251C3}" dt="2023-02-07T07:23:54.914" v="2249" actId="14100"/>
          <ac:picMkLst>
            <pc:docMk/>
            <pc:sldMk cId="2425650160" sldId="283"/>
            <ac:picMk id="7" creationId="{4C99F52E-9CE1-0CAD-F90C-543CFE5AA693}"/>
          </ac:picMkLst>
        </pc:picChg>
      </pc:sldChg>
      <pc:sldChg chg="addSp delSp modSp mod ord modClrScheme chgLayout">
        <pc:chgData name="Rajat Kabra" userId="db7d5f9c5fc407c4" providerId="LiveId" clId="{3693A8EE-E50F-4D1A-A52D-CD9AC53251C3}" dt="2023-02-07T08:20:02.821" v="2595" actId="2711"/>
        <pc:sldMkLst>
          <pc:docMk/>
          <pc:sldMk cId="1535487268" sldId="284"/>
        </pc:sldMkLst>
        <pc:spChg chg="add del mod">
          <ac:chgData name="Rajat Kabra" userId="db7d5f9c5fc407c4" providerId="LiveId" clId="{3693A8EE-E50F-4D1A-A52D-CD9AC53251C3}" dt="2023-02-07T08:06:21.736" v="2365"/>
          <ac:spMkLst>
            <pc:docMk/>
            <pc:sldMk cId="1535487268" sldId="284"/>
            <ac:spMk id="2" creationId="{E56DF14D-934E-7623-18B4-512A7DA91182}"/>
          </ac:spMkLst>
        </pc:spChg>
        <pc:spChg chg="del mod">
          <ac:chgData name="Rajat Kabra" userId="db7d5f9c5fc407c4" providerId="LiveId" clId="{3693A8EE-E50F-4D1A-A52D-CD9AC53251C3}" dt="2023-02-07T08:06:56.985" v="2372" actId="478"/>
          <ac:spMkLst>
            <pc:docMk/>
            <pc:sldMk cId="1535487268" sldId="284"/>
            <ac:spMk id="3" creationId="{CFF8246C-8937-850D-DEAB-64D09B998F22}"/>
          </ac:spMkLst>
        </pc:spChg>
        <pc:spChg chg="mod">
          <ac:chgData name="Rajat Kabra" userId="db7d5f9c5fc407c4" providerId="LiveId" clId="{3693A8EE-E50F-4D1A-A52D-CD9AC53251C3}" dt="2023-02-07T08:06:02.336" v="2356"/>
          <ac:spMkLst>
            <pc:docMk/>
            <pc:sldMk cId="1535487268" sldId="284"/>
            <ac:spMk id="6" creationId="{6232B1D8-5C6D-85A2-1C2F-8EAFE19D7BD4}"/>
          </ac:spMkLst>
        </pc:spChg>
        <pc:spChg chg="mod">
          <ac:chgData name="Rajat Kabra" userId="db7d5f9c5fc407c4" providerId="LiveId" clId="{3693A8EE-E50F-4D1A-A52D-CD9AC53251C3}" dt="2023-02-07T08:06:02.336" v="2356"/>
          <ac:spMkLst>
            <pc:docMk/>
            <pc:sldMk cId="1535487268" sldId="284"/>
            <ac:spMk id="8" creationId="{D4616E49-CB70-F28F-5148-2DB25F5ADEC8}"/>
          </ac:spMkLst>
        </pc:spChg>
        <pc:spChg chg="mod">
          <ac:chgData name="Rajat Kabra" userId="db7d5f9c5fc407c4" providerId="LiveId" clId="{3693A8EE-E50F-4D1A-A52D-CD9AC53251C3}" dt="2023-02-07T08:06:02.336" v="2356"/>
          <ac:spMkLst>
            <pc:docMk/>
            <pc:sldMk cId="1535487268" sldId="284"/>
            <ac:spMk id="9" creationId="{946A3CC0-1157-3C3D-33F4-23FA31139A15}"/>
          </ac:spMkLst>
        </pc:spChg>
        <pc:spChg chg="mod">
          <ac:chgData name="Rajat Kabra" userId="db7d5f9c5fc407c4" providerId="LiveId" clId="{3693A8EE-E50F-4D1A-A52D-CD9AC53251C3}" dt="2023-02-07T08:06:02.336" v="2356"/>
          <ac:spMkLst>
            <pc:docMk/>
            <pc:sldMk cId="1535487268" sldId="284"/>
            <ac:spMk id="11" creationId="{B316D663-9B3A-743C-BB2F-F31677F44ADB}"/>
          </ac:spMkLst>
        </pc:spChg>
        <pc:spChg chg="mod">
          <ac:chgData name="Rajat Kabra" userId="db7d5f9c5fc407c4" providerId="LiveId" clId="{3693A8EE-E50F-4D1A-A52D-CD9AC53251C3}" dt="2023-02-07T08:06:02.336" v="2356"/>
          <ac:spMkLst>
            <pc:docMk/>
            <pc:sldMk cId="1535487268" sldId="284"/>
            <ac:spMk id="13" creationId="{A077C4E3-299E-0A51-D4E3-FB50A8142498}"/>
          </ac:spMkLst>
        </pc:spChg>
        <pc:spChg chg="mod">
          <ac:chgData name="Rajat Kabra" userId="db7d5f9c5fc407c4" providerId="LiveId" clId="{3693A8EE-E50F-4D1A-A52D-CD9AC53251C3}" dt="2023-02-07T08:06:02.336" v="2356"/>
          <ac:spMkLst>
            <pc:docMk/>
            <pc:sldMk cId="1535487268" sldId="284"/>
            <ac:spMk id="14" creationId="{60774497-76FD-B406-36BC-5BC0E4FFF1EC}"/>
          </ac:spMkLst>
        </pc:spChg>
        <pc:spChg chg="add del mod">
          <ac:chgData name="Rajat Kabra" userId="db7d5f9c5fc407c4" providerId="LiveId" clId="{3693A8EE-E50F-4D1A-A52D-CD9AC53251C3}" dt="2023-02-07T08:06:21.736" v="2365"/>
          <ac:spMkLst>
            <pc:docMk/>
            <pc:sldMk cId="1535487268" sldId="284"/>
            <ac:spMk id="15" creationId="{E98C02E1-A305-7661-96C6-886ADECD69A3}"/>
          </ac:spMkLst>
        </pc:spChg>
        <pc:spChg chg="add del mod">
          <ac:chgData name="Rajat Kabra" userId="db7d5f9c5fc407c4" providerId="LiveId" clId="{3693A8EE-E50F-4D1A-A52D-CD9AC53251C3}" dt="2023-02-07T08:06:21.736" v="2365"/>
          <ac:spMkLst>
            <pc:docMk/>
            <pc:sldMk cId="1535487268" sldId="284"/>
            <ac:spMk id="16" creationId="{6A5F8CE6-6541-341E-5430-A526B26601BF}"/>
          </ac:spMkLst>
        </pc:spChg>
        <pc:spChg chg="add del mod">
          <ac:chgData name="Rajat Kabra" userId="db7d5f9c5fc407c4" providerId="LiveId" clId="{3693A8EE-E50F-4D1A-A52D-CD9AC53251C3}" dt="2023-02-07T08:06:21.736" v="2365"/>
          <ac:spMkLst>
            <pc:docMk/>
            <pc:sldMk cId="1535487268" sldId="284"/>
            <ac:spMk id="17" creationId="{184281B5-18B4-1C03-6C3F-160DFF136F1D}"/>
          </ac:spMkLst>
        </pc:spChg>
        <pc:spChg chg="add del mod">
          <ac:chgData name="Rajat Kabra" userId="db7d5f9c5fc407c4" providerId="LiveId" clId="{3693A8EE-E50F-4D1A-A52D-CD9AC53251C3}" dt="2023-02-07T08:06:21.736" v="2365"/>
          <ac:spMkLst>
            <pc:docMk/>
            <pc:sldMk cId="1535487268" sldId="284"/>
            <ac:spMk id="18" creationId="{C182A76D-8016-78D3-2C3E-591CFCE36F37}"/>
          </ac:spMkLst>
        </pc:spChg>
        <pc:spChg chg="add del mod">
          <ac:chgData name="Rajat Kabra" userId="db7d5f9c5fc407c4" providerId="LiveId" clId="{3693A8EE-E50F-4D1A-A52D-CD9AC53251C3}" dt="2023-02-07T08:06:21.736" v="2365"/>
          <ac:spMkLst>
            <pc:docMk/>
            <pc:sldMk cId="1535487268" sldId="284"/>
            <ac:spMk id="19" creationId="{910A87B8-9C98-0B23-9125-861243336BD4}"/>
          </ac:spMkLst>
        </pc:spChg>
        <pc:spChg chg="add del mod">
          <ac:chgData name="Rajat Kabra" userId="db7d5f9c5fc407c4" providerId="LiveId" clId="{3693A8EE-E50F-4D1A-A52D-CD9AC53251C3}" dt="2023-02-07T08:06:21.736" v="2365"/>
          <ac:spMkLst>
            <pc:docMk/>
            <pc:sldMk cId="1535487268" sldId="284"/>
            <ac:spMk id="20" creationId="{4D239076-1AB1-5380-FE10-CFB6CC1B5280}"/>
          </ac:spMkLst>
        </pc:spChg>
        <pc:spChg chg="add del mod">
          <ac:chgData name="Rajat Kabra" userId="db7d5f9c5fc407c4" providerId="LiveId" clId="{3693A8EE-E50F-4D1A-A52D-CD9AC53251C3}" dt="2023-02-07T08:06:31.047" v="2369" actId="478"/>
          <ac:spMkLst>
            <pc:docMk/>
            <pc:sldMk cId="1535487268" sldId="284"/>
            <ac:spMk id="21" creationId="{7F238D64-A94D-FEDE-0887-56E08F61BDEE}"/>
          </ac:spMkLst>
        </pc:spChg>
        <pc:spChg chg="mod">
          <ac:chgData name="Rajat Kabra" userId="db7d5f9c5fc407c4" providerId="LiveId" clId="{3693A8EE-E50F-4D1A-A52D-CD9AC53251C3}" dt="2023-02-07T08:06:23.992" v="2367"/>
          <ac:spMkLst>
            <pc:docMk/>
            <pc:sldMk cId="1535487268" sldId="284"/>
            <ac:spMk id="23" creationId="{496D7BFE-52D1-9F19-865D-70919AD9E7D1}"/>
          </ac:spMkLst>
        </pc:spChg>
        <pc:spChg chg="mod">
          <ac:chgData name="Rajat Kabra" userId="db7d5f9c5fc407c4" providerId="LiveId" clId="{3693A8EE-E50F-4D1A-A52D-CD9AC53251C3}" dt="2023-02-07T08:06:23.992" v="2367"/>
          <ac:spMkLst>
            <pc:docMk/>
            <pc:sldMk cId="1535487268" sldId="284"/>
            <ac:spMk id="25" creationId="{8798972E-0D46-AC5B-D785-51169A8A743F}"/>
          </ac:spMkLst>
        </pc:spChg>
        <pc:spChg chg="mod">
          <ac:chgData name="Rajat Kabra" userId="db7d5f9c5fc407c4" providerId="LiveId" clId="{3693A8EE-E50F-4D1A-A52D-CD9AC53251C3}" dt="2023-02-07T08:06:23.992" v="2367"/>
          <ac:spMkLst>
            <pc:docMk/>
            <pc:sldMk cId="1535487268" sldId="284"/>
            <ac:spMk id="26" creationId="{514A997A-9789-6A56-9689-E7CD2C7EE696}"/>
          </ac:spMkLst>
        </pc:spChg>
        <pc:spChg chg="mod">
          <ac:chgData name="Rajat Kabra" userId="db7d5f9c5fc407c4" providerId="LiveId" clId="{3693A8EE-E50F-4D1A-A52D-CD9AC53251C3}" dt="2023-02-07T08:06:23.992" v="2367"/>
          <ac:spMkLst>
            <pc:docMk/>
            <pc:sldMk cId="1535487268" sldId="284"/>
            <ac:spMk id="28" creationId="{48008F6D-295A-2E19-6961-1926D1B63CE6}"/>
          </ac:spMkLst>
        </pc:spChg>
        <pc:spChg chg="mod">
          <ac:chgData name="Rajat Kabra" userId="db7d5f9c5fc407c4" providerId="LiveId" clId="{3693A8EE-E50F-4D1A-A52D-CD9AC53251C3}" dt="2023-02-07T08:06:23.992" v="2367"/>
          <ac:spMkLst>
            <pc:docMk/>
            <pc:sldMk cId="1535487268" sldId="284"/>
            <ac:spMk id="30" creationId="{8FCF80CC-512B-EE2A-313B-E6C1F266E689}"/>
          </ac:spMkLst>
        </pc:spChg>
        <pc:spChg chg="mod">
          <ac:chgData name="Rajat Kabra" userId="db7d5f9c5fc407c4" providerId="LiveId" clId="{3693A8EE-E50F-4D1A-A52D-CD9AC53251C3}" dt="2023-02-07T08:06:23.992" v="2367"/>
          <ac:spMkLst>
            <pc:docMk/>
            <pc:sldMk cId="1535487268" sldId="284"/>
            <ac:spMk id="31" creationId="{E72C3006-540C-55F4-CC54-3A580B0C60E1}"/>
          </ac:spMkLst>
        </pc:spChg>
        <pc:spChg chg="add del mod">
          <ac:chgData name="Rajat Kabra" userId="db7d5f9c5fc407c4" providerId="LiveId" clId="{3693A8EE-E50F-4D1A-A52D-CD9AC53251C3}" dt="2023-02-07T08:09:35.251" v="2387" actId="478"/>
          <ac:spMkLst>
            <pc:docMk/>
            <pc:sldMk cId="1535487268" sldId="284"/>
            <ac:spMk id="32" creationId="{172CCB5D-B6F8-6E4C-F83E-1481208A2CD6}"/>
          </ac:spMkLst>
        </pc:spChg>
        <pc:spChg chg="add del mod">
          <ac:chgData name="Rajat Kabra" userId="db7d5f9c5fc407c4" providerId="LiveId" clId="{3693A8EE-E50F-4D1A-A52D-CD9AC53251C3}" dt="2023-02-07T08:09:35.251" v="2387" actId="478"/>
          <ac:spMkLst>
            <pc:docMk/>
            <pc:sldMk cId="1535487268" sldId="284"/>
            <ac:spMk id="33" creationId="{E032BF44-2E72-213D-57A6-E4793583AE41}"/>
          </ac:spMkLst>
        </pc:spChg>
        <pc:spChg chg="add del mod">
          <ac:chgData name="Rajat Kabra" userId="db7d5f9c5fc407c4" providerId="LiveId" clId="{3693A8EE-E50F-4D1A-A52D-CD9AC53251C3}" dt="2023-02-07T08:09:37.685" v="2389" actId="478"/>
          <ac:spMkLst>
            <pc:docMk/>
            <pc:sldMk cId="1535487268" sldId="284"/>
            <ac:spMk id="34" creationId="{657E2164-5EE4-20BA-D5A2-31C9C5D5C194}"/>
          </ac:spMkLst>
        </pc:spChg>
        <pc:spChg chg="add del mod">
          <ac:chgData name="Rajat Kabra" userId="db7d5f9c5fc407c4" providerId="LiveId" clId="{3693A8EE-E50F-4D1A-A52D-CD9AC53251C3}" dt="2023-02-07T08:09:47.627" v="2392" actId="478"/>
          <ac:spMkLst>
            <pc:docMk/>
            <pc:sldMk cId="1535487268" sldId="284"/>
            <ac:spMk id="35" creationId="{F0D31714-FBA7-877E-964C-C3D5631F8AC6}"/>
          </ac:spMkLst>
        </pc:spChg>
        <pc:spChg chg="add del mod">
          <ac:chgData name="Rajat Kabra" userId="db7d5f9c5fc407c4" providerId="LiveId" clId="{3693A8EE-E50F-4D1A-A52D-CD9AC53251C3}" dt="2023-02-07T08:09:41.200" v="2390" actId="478"/>
          <ac:spMkLst>
            <pc:docMk/>
            <pc:sldMk cId="1535487268" sldId="284"/>
            <ac:spMk id="36" creationId="{A7EBD438-4810-9985-C2B2-EDC3B9FD9C14}"/>
          </ac:spMkLst>
        </pc:spChg>
        <pc:spChg chg="add del mod">
          <ac:chgData name="Rajat Kabra" userId="db7d5f9c5fc407c4" providerId="LiveId" clId="{3693A8EE-E50F-4D1A-A52D-CD9AC53251C3}" dt="2023-02-07T08:09:35.251" v="2387" actId="478"/>
          <ac:spMkLst>
            <pc:docMk/>
            <pc:sldMk cId="1535487268" sldId="284"/>
            <ac:spMk id="37" creationId="{83A35258-A5BF-04C7-BFB8-642CA8E14A68}"/>
          </ac:spMkLst>
        </pc:spChg>
        <pc:spChg chg="add mod ord">
          <ac:chgData name="Rajat Kabra" userId="db7d5f9c5fc407c4" providerId="LiveId" clId="{3693A8EE-E50F-4D1A-A52D-CD9AC53251C3}" dt="2023-02-07T08:20:02.821" v="2595" actId="2711"/>
          <ac:spMkLst>
            <pc:docMk/>
            <pc:sldMk cId="1535487268" sldId="284"/>
            <ac:spMk id="38" creationId="{1FF0EE0C-DA29-1AF8-7CA5-F359600799B8}"/>
          </ac:spMkLst>
        </pc:spChg>
        <pc:spChg chg="add del mod ord">
          <ac:chgData name="Rajat Kabra" userId="db7d5f9c5fc407c4" providerId="LiveId" clId="{3693A8EE-E50F-4D1A-A52D-CD9AC53251C3}" dt="2023-02-07T08:09:29.348" v="2385" actId="478"/>
          <ac:spMkLst>
            <pc:docMk/>
            <pc:sldMk cId="1535487268" sldId="284"/>
            <ac:spMk id="39" creationId="{425D9895-73F8-4992-2B91-6392C459BCEE}"/>
          </ac:spMkLst>
        </pc:spChg>
        <pc:spChg chg="mod">
          <ac:chgData name="Rajat Kabra" userId="db7d5f9c5fc407c4" providerId="LiveId" clId="{3693A8EE-E50F-4D1A-A52D-CD9AC53251C3}" dt="2023-02-07T08:20:02.821" v="2595" actId="2711"/>
          <ac:spMkLst>
            <pc:docMk/>
            <pc:sldMk cId="1535487268" sldId="284"/>
            <ac:spMk id="43" creationId="{C40AECF0-7B7D-6C47-82D3-0BD0215525A6}"/>
          </ac:spMkLst>
        </pc:spChg>
        <pc:spChg chg="mod">
          <ac:chgData name="Rajat Kabra" userId="db7d5f9c5fc407c4" providerId="LiveId" clId="{3693A8EE-E50F-4D1A-A52D-CD9AC53251C3}" dt="2023-02-07T08:20:02.821" v="2595" actId="2711"/>
          <ac:spMkLst>
            <pc:docMk/>
            <pc:sldMk cId="1535487268" sldId="284"/>
            <ac:spMk id="44" creationId="{DD5748DC-AA9B-764B-83FA-0A1B3F8884C1}"/>
          </ac:spMkLst>
        </pc:spChg>
        <pc:spChg chg="mod">
          <ac:chgData name="Rajat Kabra" userId="db7d5f9c5fc407c4" providerId="LiveId" clId="{3693A8EE-E50F-4D1A-A52D-CD9AC53251C3}" dt="2023-02-07T08:20:02.821" v="2595" actId="2711"/>
          <ac:spMkLst>
            <pc:docMk/>
            <pc:sldMk cId="1535487268" sldId="284"/>
            <ac:spMk id="45" creationId="{F6C4E2D6-4471-2B02-8F11-4C523C7BA290}"/>
          </ac:spMkLst>
        </pc:spChg>
        <pc:spChg chg="mod">
          <ac:chgData name="Rajat Kabra" userId="db7d5f9c5fc407c4" providerId="LiveId" clId="{3693A8EE-E50F-4D1A-A52D-CD9AC53251C3}" dt="2023-02-07T08:20:02.821" v="2595" actId="2711"/>
          <ac:spMkLst>
            <pc:docMk/>
            <pc:sldMk cId="1535487268" sldId="284"/>
            <ac:spMk id="46" creationId="{2B34EB7E-A9B7-3DB4-557D-5EB7C9BDB2AE}"/>
          </ac:spMkLst>
        </pc:spChg>
        <pc:spChg chg="mod">
          <ac:chgData name="Rajat Kabra" userId="db7d5f9c5fc407c4" providerId="LiveId" clId="{3693A8EE-E50F-4D1A-A52D-CD9AC53251C3}" dt="2023-02-07T08:20:02.821" v="2595" actId="2711"/>
          <ac:spMkLst>
            <pc:docMk/>
            <pc:sldMk cId="1535487268" sldId="284"/>
            <ac:spMk id="47" creationId="{120BEFAE-DACD-0A85-F986-1A6B01A7FA55}"/>
          </ac:spMkLst>
        </pc:spChg>
        <pc:spChg chg="mod">
          <ac:chgData name="Rajat Kabra" userId="db7d5f9c5fc407c4" providerId="LiveId" clId="{3693A8EE-E50F-4D1A-A52D-CD9AC53251C3}" dt="2023-02-07T08:20:02.821" v="2595" actId="2711"/>
          <ac:spMkLst>
            <pc:docMk/>
            <pc:sldMk cId="1535487268" sldId="284"/>
            <ac:spMk id="49" creationId="{DAF8C03A-606F-4654-7AC1-3B5AF7CF27C6}"/>
          </ac:spMkLst>
        </pc:spChg>
        <pc:spChg chg="mod">
          <ac:chgData name="Rajat Kabra" userId="db7d5f9c5fc407c4" providerId="LiveId" clId="{3693A8EE-E50F-4D1A-A52D-CD9AC53251C3}" dt="2023-02-07T08:20:02.821" v="2595" actId="2711"/>
          <ac:spMkLst>
            <pc:docMk/>
            <pc:sldMk cId="1535487268" sldId="284"/>
            <ac:spMk id="50" creationId="{B683B478-A289-063F-BB0E-8FE92B804D01}"/>
          </ac:spMkLst>
        </pc:spChg>
        <pc:spChg chg="mod">
          <ac:chgData name="Rajat Kabra" userId="db7d5f9c5fc407c4" providerId="LiveId" clId="{3693A8EE-E50F-4D1A-A52D-CD9AC53251C3}" dt="2023-02-07T08:20:02.821" v="2595" actId="2711"/>
          <ac:spMkLst>
            <pc:docMk/>
            <pc:sldMk cId="1535487268" sldId="284"/>
            <ac:spMk id="51" creationId="{24D32A86-7339-D423-A1B1-3534D2BB611F}"/>
          </ac:spMkLst>
        </pc:spChg>
        <pc:spChg chg="mod">
          <ac:chgData name="Rajat Kabra" userId="db7d5f9c5fc407c4" providerId="LiveId" clId="{3693A8EE-E50F-4D1A-A52D-CD9AC53251C3}" dt="2023-02-07T08:20:02.821" v="2595" actId="2711"/>
          <ac:spMkLst>
            <pc:docMk/>
            <pc:sldMk cId="1535487268" sldId="284"/>
            <ac:spMk id="53" creationId="{967541AF-7C4F-6917-6C44-C0FE7B0CCCC5}"/>
          </ac:spMkLst>
        </pc:spChg>
        <pc:spChg chg="mod">
          <ac:chgData name="Rajat Kabra" userId="db7d5f9c5fc407c4" providerId="LiveId" clId="{3693A8EE-E50F-4D1A-A52D-CD9AC53251C3}" dt="2023-02-07T08:20:02.821" v="2595" actId="2711"/>
          <ac:spMkLst>
            <pc:docMk/>
            <pc:sldMk cId="1535487268" sldId="284"/>
            <ac:spMk id="54" creationId="{EBCBFFC7-BFED-2A71-2685-75E537B50FB7}"/>
          </ac:spMkLst>
        </pc:spChg>
        <pc:spChg chg="add mod">
          <ac:chgData name="Rajat Kabra" userId="db7d5f9c5fc407c4" providerId="LiveId" clId="{3693A8EE-E50F-4D1A-A52D-CD9AC53251C3}" dt="2023-02-07T08:20:02.821" v="2595" actId="2711"/>
          <ac:spMkLst>
            <pc:docMk/>
            <pc:sldMk cId="1535487268" sldId="284"/>
            <ac:spMk id="55" creationId="{A8BD5A2D-B73F-D58D-27B8-7B57CB2E175F}"/>
          </ac:spMkLst>
        </pc:spChg>
        <pc:spChg chg="add mod">
          <ac:chgData name="Rajat Kabra" userId="db7d5f9c5fc407c4" providerId="LiveId" clId="{3693A8EE-E50F-4D1A-A52D-CD9AC53251C3}" dt="2023-02-07T08:20:02.821" v="2595" actId="2711"/>
          <ac:spMkLst>
            <pc:docMk/>
            <pc:sldMk cId="1535487268" sldId="284"/>
            <ac:spMk id="56" creationId="{40DE74DA-80C5-034C-006F-440854FB737C}"/>
          </ac:spMkLst>
        </pc:spChg>
        <pc:spChg chg="add mod">
          <ac:chgData name="Rajat Kabra" userId="db7d5f9c5fc407c4" providerId="LiveId" clId="{3693A8EE-E50F-4D1A-A52D-CD9AC53251C3}" dt="2023-02-07T08:16:51.274" v="2564" actId="571"/>
          <ac:spMkLst>
            <pc:docMk/>
            <pc:sldMk cId="1535487268" sldId="284"/>
            <ac:spMk id="57" creationId="{B6461267-7031-AC0C-3B2B-BD53F02D4BE0}"/>
          </ac:spMkLst>
        </pc:spChg>
        <pc:grpChg chg="add del mod">
          <ac:chgData name="Rajat Kabra" userId="db7d5f9c5fc407c4" providerId="LiveId" clId="{3693A8EE-E50F-4D1A-A52D-CD9AC53251C3}" dt="2023-02-07T08:06:21.736" v="2365"/>
          <ac:grpSpMkLst>
            <pc:docMk/>
            <pc:sldMk cId="1535487268" sldId="284"/>
            <ac:grpSpMk id="5" creationId="{906677BE-EB0F-89F0-C03F-1E7809C4778C}"/>
          </ac:grpSpMkLst>
        </pc:grpChg>
        <pc:grpChg chg="mod">
          <ac:chgData name="Rajat Kabra" userId="db7d5f9c5fc407c4" providerId="LiveId" clId="{3693A8EE-E50F-4D1A-A52D-CD9AC53251C3}" dt="2023-02-07T08:06:02.336" v="2356"/>
          <ac:grpSpMkLst>
            <pc:docMk/>
            <pc:sldMk cId="1535487268" sldId="284"/>
            <ac:grpSpMk id="7" creationId="{E536BA59-C6C8-BDCC-02EE-0DBDF95B7813}"/>
          </ac:grpSpMkLst>
        </pc:grpChg>
        <pc:grpChg chg="add del mod">
          <ac:chgData name="Rajat Kabra" userId="db7d5f9c5fc407c4" providerId="LiveId" clId="{3693A8EE-E50F-4D1A-A52D-CD9AC53251C3}" dt="2023-02-07T08:06:21.736" v="2365"/>
          <ac:grpSpMkLst>
            <pc:docMk/>
            <pc:sldMk cId="1535487268" sldId="284"/>
            <ac:grpSpMk id="10" creationId="{E673D1BC-EEED-4C09-BCF4-66B2BF28027E}"/>
          </ac:grpSpMkLst>
        </pc:grpChg>
        <pc:grpChg chg="mod">
          <ac:chgData name="Rajat Kabra" userId="db7d5f9c5fc407c4" providerId="LiveId" clId="{3693A8EE-E50F-4D1A-A52D-CD9AC53251C3}" dt="2023-02-07T08:06:02.336" v="2356"/>
          <ac:grpSpMkLst>
            <pc:docMk/>
            <pc:sldMk cId="1535487268" sldId="284"/>
            <ac:grpSpMk id="12" creationId="{3E035A4C-3DF5-6E3B-FAF7-5AED1C62E32C}"/>
          </ac:grpSpMkLst>
        </pc:grpChg>
        <pc:grpChg chg="add del mod">
          <ac:chgData name="Rajat Kabra" userId="db7d5f9c5fc407c4" providerId="LiveId" clId="{3693A8EE-E50F-4D1A-A52D-CD9AC53251C3}" dt="2023-02-07T08:09:31.616" v="2386" actId="478"/>
          <ac:grpSpMkLst>
            <pc:docMk/>
            <pc:sldMk cId="1535487268" sldId="284"/>
            <ac:grpSpMk id="22" creationId="{BE82E7EB-EABC-106A-4A09-0FB275A07158}"/>
          </ac:grpSpMkLst>
        </pc:grpChg>
        <pc:grpChg chg="mod">
          <ac:chgData name="Rajat Kabra" userId="db7d5f9c5fc407c4" providerId="LiveId" clId="{3693A8EE-E50F-4D1A-A52D-CD9AC53251C3}" dt="2023-02-07T08:06:23.992" v="2367"/>
          <ac:grpSpMkLst>
            <pc:docMk/>
            <pc:sldMk cId="1535487268" sldId="284"/>
            <ac:grpSpMk id="24" creationId="{C5E296F3-972D-AF75-9C53-BB6F293DD5A4}"/>
          </ac:grpSpMkLst>
        </pc:grpChg>
        <pc:grpChg chg="add del mod">
          <ac:chgData name="Rajat Kabra" userId="db7d5f9c5fc407c4" providerId="LiveId" clId="{3693A8EE-E50F-4D1A-A52D-CD9AC53251C3}" dt="2023-02-07T08:09:43.940" v="2391" actId="478"/>
          <ac:grpSpMkLst>
            <pc:docMk/>
            <pc:sldMk cId="1535487268" sldId="284"/>
            <ac:grpSpMk id="27" creationId="{AA75D810-CEEF-A0AB-E3DA-14F895C7030B}"/>
          </ac:grpSpMkLst>
        </pc:grpChg>
        <pc:grpChg chg="mod">
          <ac:chgData name="Rajat Kabra" userId="db7d5f9c5fc407c4" providerId="LiveId" clId="{3693A8EE-E50F-4D1A-A52D-CD9AC53251C3}" dt="2023-02-07T08:06:23.992" v="2367"/>
          <ac:grpSpMkLst>
            <pc:docMk/>
            <pc:sldMk cId="1535487268" sldId="284"/>
            <ac:grpSpMk id="29" creationId="{B7CB60D6-EE1B-7210-A5AD-A0454DFB01A3}"/>
          </ac:grpSpMkLst>
        </pc:grpChg>
        <pc:grpChg chg="add mod">
          <ac:chgData name="Rajat Kabra" userId="db7d5f9c5fc407c4" providerId="LiveId" clId="{3693A8EE-E50F-4D1A-A52D-CD9AC53251C3}" dt="2023-02-07T08:19:06.379" v="2587" actId="1076"/>
          <ac:grpSpMkLst>
            <pc:docMk/>
            <pc:sldMk cId="1535487268" sldId="284"/>
            <ac:grpSpMk id="40" creationId="{944B0F9C-8436-93C7-6708-0C37C6BC60CB}"/>
          </ac:grpSpMkLst>
        </pc:grpChg>
        <pc:grpChg chg="mod">
          <ac:chgData name="Rajat Kabra" userId="db7d5f9c5fc407c4" providerId="LiveId" clId="{3693A8EE-E50F-4D1A-A52D-CD9AC53251C3}" dt="2023-02-07T08:08:49.390" v="2380"/>
          <ac:grpSpMkLst>
            <pc:docMk/>
            <pc:sldMk cId="1535487268" sldId="284"/>
            <ac:grpSpMk id="41" creationId="{364E4873-007C-21DF-A417-BFAFA47DF0ED}"/>
          </ac:grpSpMkLst>
        </pc:grpChg>
        <pc:grpChg chg="mod">
          <ac:chgData name="Rajat Kabra" userId="db7d5f9c5fc407c4" providerId="LiveId" clId="{3693A8EE-E50F-4D1A-A52D-CD9AC53251C3}" dt="2023-02-07T08:08:49.390" v="2380"/>
          <ac:grpSpMkLst>
            <pc:docMk/>
            <pc:sldMk cId="1535487268" sldId="284"/>
            <ac:grpSpMk id="42" creationId="{332D06C9-9345-38AB-7F17-9BE4F2B36FEA}"/>
          </ac:grpSpMkLst>
        </pc:grpChg>
        <pc:grpChg chg="mod">
          <ac:chgData name="Rajat Kabra" userId="db7d5f9c5fc407c4" providerId="LiveId" clId="{3693A8EE-E50F-4D1A-A52D-CD9AC53251C3}" dt="2023-02-07T08:08:49.390" v="2380"/>
          <ac:grpSpMkLst>
            <pc:docMk/>
            <pc:sldMk cId="1535487268" sldId="284"/>
            <ac:grpSpMk id="48" creationId="{DA075C11-082D-F13B-8DE9-EF558F36EF1A}"/>
          </ac:grpSpMkLst>
        </pc:grpChg>
        <pc:grpChg chg="mod">
          <ac:chgData name="Rajat Kabra" userId="db7d5f9c5fc407c4" providerId="LiveId" clId="{3693A8EE-E50F-4D1A-A52D-CD9AC53251C3}" dt="2023-02-07T08:08:49.390" v="2380"/>
          <ac:grpSpMkLst>
            <pc:docMk/>
            <pc:sldMk cId="1535487268" sldId="284"/>
            <ac:grpSpMk id="52" creationId="{79844C68-1BF8-7069-35F1-FB3D5F8A5567}"/>
          </ac:grpSpMkLst>
        </pc:grpChg>
        <pc:picChg chg="add del mod">
          <ac:chgData name="Rajat Kabra" userId="db7d5f9c5fc407c4" providerId="LiveId" clId="{3693A8EE-E50F-4D1A-A52D-CD9AC53251C3}" dt="2023-02-07T08:16:03.676" v="2554" actId="478"/>
          <ac:picMkLst>
            <pc:docMk/>
            <pc:sldMk cId="1535487268" sldId="284"/>
            <ac:picMk id="4" creationId="{7F5988FC-F82D-BC76-E57E-5966C26015AD}"/>
          </ac:picMkLst>
        </pc:picChg>
      </pc:sldChg>
      <pc:sldChg chg="addSp modSp mod setBg">
        <pc:chgData name="Rajat Kabra" userId="db7d5f9c5fc407c4" providerId="LiveId" clId="{3693A8EE-E50F-4D1A-A52D-CD9AC53251C3}" dt="2023-02-06T04:18:47.730" v="2093"/>
        <pc:sldMkLst>
          <pc:docMk/>
          <pc:sldMk cId="1596586360" sldId="286"/>
        </pc:sldMkLst>
        <pc:spChg chg="add mod">
          <ac:chgData name="Rajat Kabra" userId="db7d5f9c5fc407c4" providerId="LiveId" clId="{3693A8EE-E50F-4D1A-A52D-CD9AC53251C3}" dt="2023-02-05T14:47:06.859" v="2014" actId="14100"/>
          <ac:spMkLst>
            <pc:docMk/>
            <pc:sldMk cId="1596586360" sldId="286"/>
            <ac:spMk id="28" creationId="{8281180F-34A4-13E6-695D-7705A5495A0E}"/>
          </ac:spMkLst>
        </pc:spChg>
        <pc:spChg chg="mod">
          <ac:chgData name="Rajat Kabra" userId="db7d5f9c5fc407c4" providerId="LiveId" clId="{3693A8EE-E50F-4D1A-A52D-CD9AC53251C3}" dt="2023-02-06T04:18:47.730" v="2093"/>
          <ac:spMkLst>
            <pc:docMk/>
            <pc:sldMk cId="1596586360" sldId="286"/>
            <ac:spMk id="47" creationId="{8E56B548-F9EB-4279-4D24-272CE5B3BB9B}"/>
          </ac:spMkLst>
        </pc:spChg>
      </pc:sldChg>
      <pc:sldChg chg="modSp add del mod ord">
        <pc:chgData name="Rajat Kabra" userId="db7d5f9c5fc407c4" providerId="LiveId" clId="{3693A8EE-E50F-4D1A-A52D-CD9AC53251C3}" dt="2023-02-06T04:10:40.301" v="2020" actId="47"/>
        <pc:sldMkLst>
          <pc:docMk/>
          <pc:sldMk cId="3354829931" sldId="287"/>
        </pc:sldMkLst>
        <pc:spChg chg="mod">
          <ac:chgData name="Rajat Kabra" userId="db7d5f9c5fc407c4" providerId="LiveId" clId="{3693A8EE-E50F-4D1A-A52D-CD9AC53251C3}" dt="2023-02-06T04:10:19.528" v="2016" actId="20577"/>
          <ac:spMkLst>
            <pc:docMk/>
            <pc:sldMk cId="3354829931" sldId="287"/>
            <ac:spMk id="2" creationId="{137059A3-96C2-DCD5-34B0-6FE6393DB1FD}"/>
          </ac:spMkLst>
        </pc:spChg>
        <pc:spChg chg="mod">
          <ac:chgData name="Rajat Kabra" userId="db7d5f9c5fc407c4" providerId="LiveId" clId="{3693A8EE-E50F-4D1A-A52D-CD9AC53251C3}" dt="2023-02-05T13:39:17.501" v="824" actId="255"/>
          <ac:spMkLst>
            <pc:docMk/>
            <pc:sldMk cId="3354829931" sldId="287"/>
            <ac:spMk id="3" creationId="{BBCEC3DC-2A08-C394-C1DE-DEB6E6C57F27}"/>
          </ac:spMkLst>
        </pc:spChg>
      </pc:sldChg>
      <pc:sldChg chg="addSp modSp new mod">
        <pc:chgData name="Rajat Kabra" userId="db7d5f9c5fc407c4" providerId="LiveId" clId="{3693A8EE-E50F-4D1A-A52D-CD9AC53251C3}" dt="2023-02-07T08:03:08.691" v="2319" actId="20577"/>
        <pc:sldMkLst>
          <pc:docMk/>
          <pc:sldMk cId="1483215516" sldId="288"/>
        </pc:sldMkLst>
        <pc:spChg chg="mod">
          <ac:chgData name="Rajat Kabra" userId="db7d5f9c5fc407c4" providerId="LiveId" clId="{3693A8EE-E50F-4D1A-A52D-CD9AC53251C3}" dt="2023-02-07T08:01:50.074" v="2258" actId="27636"/>
          <ac:spMkLst>
            <pc:docMk/>
            <pc:sldMk cId="1483215516" sldId="288"/>
            <ac:spMk id="2" creationId="{8347A0BA-A267-E4B3-2307-6D2153A5F8F0}"/>
          </ac:spMkLst>
        </pc:spChg>
        <pc:spChg chg="mod">
          <ac:chgData name="Rajat Kabra" userId="db7d5f9c5fc407c4" providerId="LiveId" clId="{3693A8EE-E50F-4D1A-A52D-CD9AC53251C3}" dt="2023-02-07T08:03:08.691" v="2319" actId="20577"/>
          <ac:spMkLst>
            <pc:docMk/>
            <pc:sldMk cId="1483215516" sldId="288"/>
            <ac:spMk id="3" creationId="{4797F41E-B26A-8CFF-EDAC-E667E89860A6}"/>
          </ac:spMkLst>
        </pc:spChg>
        <pc:picChg chg="add mod">
          <ac:chgData name="Rajat Kabra" userId="db7d5f9c5fc407c4" providerId="LiveId" clId="{3693A8EE-E50F-4D1A-A52D-CD9AC53251C3}" dt="2023-02-07T08:01:50.074" v="2258" actId="27636"/>
          <ac:picMkLst>
            <pc:docMk/>
            <pc:sldMk cId="1483215516" sldId="288"/>
            <ac:picMk id="1026" creationId="{5CE8A1EA-7540-8BF0-8F98-871F34EE09A7}"/>
          </ac:picMkLst>
        </pc:picChg>
      </pc:sldChg>
      <pc:sldChg chg="addSp delSp modSp new mod">
        <pc:chgData name="Rajat Kabra" userId="db7d5f9c5fc407c4" providerId="LiveId" clId="{3693A8EE-E50F-4D1A-A52D-CD9AC53251C3}" dt="2023-02-07T08:20:19.706" v="2598" actId="207"/>
        <pc:sldMkLst>
          <pc:docMk/>
          <pc:sldMk cId="3321627515" sldId="289"/>
        </pc:sldMkLst>
        <pc:spChg chg="mod">
          <ac:chgData name="Rajat Kabra" userId="db7d5f9c5fc407c4" providerId="LiveId" clId="{3693A8EE-E50F-4D1A-A52D-CD9AC53251C3}" dt="2023-02-07T08:20:19.706" v="2598" actId="207"/>
          <ac:spMkLst>
            <pc:docMk/>
            <pc:sldMk cId="3321627515" sldId="289"/>
            <ac:spMk id="2" creationId="{06A8111D-949C-E4F4-BB5D-FC1124452195}"/>
          </ac:spMkLst>
        </pc:spChg>
        <pc:spChg chg="mod">
          <ac:chgData name="Rajat Kabra" userId="db7d5f9c5fc407c4" providerId="LiveId" clId="{3693A8EE-E50F-4D1A-A52D-CD9AC53251C3}" dt="2023-02-07T08:20:11.600" v="2596" actId="2711"/>
          <ac:spMkLst>
            <pc:docMk/>
            <pc:sldMk cId="3321627515" sldId="289"/>
            <ac:spMk id="3" creationId="{FCE17A2B-BF97-3D8F-7F3E-D2D6192370FD}"/>
          </ac:spMkLst>
        </pc:spChg>
        <pc:picChg chg="add del mod">
          <ac:chgData name="Rajat Kabra" userId="db7d5f9c5fc407c4" providerId="LiveId" clId="{3693A8EE-E50F-4D1A-A52D-CD9AC53251C3}" dt="2023-02-05T14:26:22.994" v="1725" actId="478"/>
          <ac:picMkLst>
            <pc:docMk/>
            <pc:sldMk cId="3321627515" sldId="289"/>
            <ac:picMk id="5" creationId="{D31B390B-EA02-CCD6-90C3-FE777F81EE05}"/>
          </ac:picMkLst>
        </pc:picChg>
        <pc:picChg chg="add del mod">
          <ac:chgData name="Rajat Kabra" userId="db7d5f9c5fc407c4" providerId="LiveId" clId="{3693A8EE-E50F-4D1A-A52D-CD9AC53251C3}" dt="2023-02-05T14:27:00.461" v="1732" actId="478"/>
          <ac:picMkLst>
            <pc:docMk/>
            <pc:sldMk cId="3321627515" sldId="289"/>
            <ac:picMk id="7" creationId="{D5185F10-3472-1E82-096A-51CB1D2505AB}"/>
          </ac:picMkLst>
        </pc:picChg>
        <pc:picChg chg="add del mod">
          <ac:chgData name="Rajat Kabra" userId="db7d5f9c5fc407c4" providerId="LiveId" clId="{3693A8EE-E50F-4D1A-A52D-CD9AC53251C3}" dt="2023-02-05T14:26:58.320" v="1731" actId="478"/>
          <ac:picMkLst>
            <pc:docMk/>
            <pc:sldMk cId="3321627515" sldId="289"/>
            <ac:picMk id="9" creationId="{E880F8C1-EBF8-7719-C18F-1CF42CFE233D}"/>
          </ac:picMkLst>
        </pc:picChg>
        <pc:picChg chg="add mod">
          <ac:chgData name="Rajat Kabra" userId="db7d5f9c5fc407c4" providerId="LiveId" clId="{3693A8EE-E50F-4D1A-A52D-CD9AC53251C3}" dt="2023-02-05T14:28:01.375" v="1739" actId="1076"/>
          <ac:picMkLst>
            <pc:docMk/>
            <pc:sldMk cId="3321627515" sldId="289"/>
            <ac:picMk id="11" creationId="{EB6B6118-AF6B-6877-27E6-6FE2FA4A9E62}"/>
          </ac:picMkLst>
        </pc:picChg>
        <pc:picChg chg="add mod">
          <ac:chgData name="Rajat Kabra" userId="db7d5f9c5fc407c4" providerId="LiveId" clId="{3693A8EE-E50F-4D1A-A52D-CD9AC53251C3}" dt="2023-02-05T14:28:18.518" v="1744" actId="1076"/>
          <ac:picMkLst>
            <pc:docMk/>
            <pc:sldMk cId="3321627515" sldId="289"/>
            <ac:picMk id="13" creationId="{C41688AA-1914-9818-3752-6B71300627F9}"/>
          </ac:picMkLst>
        </pc:picChg>
        <pc:picChg chg="add mod">
          <ac:chgData name="Rajat Kabra" userId="db7d5f9c5fc407c4" providerId="LiveId" clId="{3693A8EE-E50F-4D1A-A52D-CD9AC53251C3}" dt="2023-02-05T14:36:22.357" v="1796" actId="1076"/>
          <ac:picMkLst>
            <pc:docMk/>
            <pc:sldMk cId="3321627515" sldId="289"/>
            <ac:picMk id="15" creationId="{0D63C82A-73A6-9CFB-4402-18119BD4D96B}"/>
          </ac:picMkLst>
        </pc:picChg>
        <pc:picChg chg="add del mod">
          <ac:chgData name="Rajat Kabra" userId="db7d5f9c5fc407c4" providerId="LiveId" clId="{3693A8EE-E50F-4D1A-A52D-CD9AC53251C3}" dt="2023-02-05T14:28:09.011" v="1741" actId="478"/>
          <ac:picMkLst>
            <pc:docMk/>
            <pc:sldMk cId="3321627515" sldId="289"/>
            <ac:picMk id="17" creationId="{593F3574-9050-564A-2DD5-271B3C71719C}"/>
          </ac:picMkLst>
        </pc:picChg>
        <pc:picChg chg="add mod">
          <ac:chgData name="Rajat Kabra" userId="db7d5f9c5fc407c4" providerId="LiveId" clId="{3693A8EE-E50F-4D1A-A52D-CD9AC53251C3}" dt="2023-02-05T14:33:47.968" v="1775" actId="1076"/>
          <ac:picMkLst>
            <pc:docMk/>
            <pc:sldMk cId="3321627515" sldId="289"/>
            <ac:picMk id="19" creationId="{3FCCD302-F4BD-8432-A695-A8C25FF7F586}"/>
          </ac:picMkLst>
        </pc:picChg>
        <pc:picChg chg="add mod">
          <ac:chgData name="Rajat Kabra" userId="db7d5f9c5fc407c4" providerId="LiveId" clId="{3693A8EE-E50F-4D1A-A52D-CD9AC53251C3}" dt="2023-02-05T14:30:20.047" v="1767" actId="1076"/>
          <ac:picMkLst>
            <pc:docMk/>
            <pc:sldMk cId="3321627515" sldId="289"/>
            <ac:picMk id="21" creationId="{BD647FCC-5C3E-760D-5F56-A5ECE4C5A12B}"/>
          </ac:picMkLst>
        </pc:picChg>
        <pc:picChg chg="add mod">
          <ac:chgData name="Rajat Kabra" userId="db7d5f9c5fc407c4" providerId="LiveId" clId="{3693A8EE-E50F-4D1A-A52D-CD9AC53251C3}" dt="2023-02-05T14:30:33.408" v="1768" actId="1076"/>
          <ac:picMkLst>
            <pc:docMk/>
            <pc:sldMk cId="3321627515" sldId="289"/>
            <ac:picMk id="23" creationId="{DE0D2DA3-E7D6-069E-E660-FA92B0421224}"/>
          </ac:picMkLst>
        </pc:picChg>
        <pc:picChg chg="add mod">
          <ac:chgData name="Rajat Kabra" userId="db7d5f9c5fc407c4" providerId="LiveId" clId="{3693A8EE-E50F-4D1A-A52D-CD9AC53251C3}" dt="2023-02-05T14:29:49.785" v="1759" actId="1076"/>
          <ac:picMkLst>
            <pc:docMk/>
            <pc:sldMk cId="3321627515" sldId="289"/>
            <ac:picMk id="25" creationId="{2736E612-1636-CED0-F410-EE16127276C5}"/>
          </ac:picMkLst>
        </pc:picChg>
        <pc:picChg chg="add mod">
          <ac:chgData name="Rajat Kabra" userId="db7d5f9c5fc407c4" providerId="LiveId" clId="{3693A8EE-E50F-4D1A-A52D-CD9AC53251C3}" dt="2023-02-05T14:29:41.035" v="1756" actId="1076"/>
          <ac:picMkLst>
            <pc:docMk/>
            <pc:sldMk cId="3321627515" sldId="289"/>
            <ac:picMk id="27" creationId="{A718A55F-4092-FF7A-0148-A8A760576E8F}"/>
          </ac:picMkLst>
        </pc:picChg>
        <pc:picChg chg="add mod">
          <ac:chgData name="Rajat Kabra" userId="db7d5f9c5fc407c4" providerId="LiveId" clId="{3693A8EE-E50F-4D1A-A52D-CD9AC53251C3}" dt="2023-02-05T14:30:08.142" v="1765" actId="1076"/>
          <ac:picMkLst>
            <pc:docMk/>
            <pc:sldMk cId="3321627515" sldId="289"/>
            <ac:picMk id="29" creationId="{92CA182A-8E2E-0C87-9AAF-FCA55B28BE93}"/>
          </ac:picMkLst>
        </pc:picChg>
        <pc:picChg chg="add mod">
          <ac:chgData name="Rajat Kabra" userId="db7d5f9c5fc407c4" providerId="LiveId" clId="{3693A8EE-E50F-4D1A-A52D-CD9AC53251C3}" dt="2023-02-05T14:29:37.162" v="1755" actId="1076"/>
          <ac:picMkLst>
            <pc:docMk/>
            <pc:sldMk cId="3321627515" sldId="289"/>
            <ac:picMk id="31" creationId="{66CB3221-80C1-9585-385B-EE2523839519}"/>
          </ac:picMkLst>
        </pc:picChg>
        <pc:picChg chg="add mod">
          <ac:chgData name="Rajat Kabra" userId="db7d5f9c5fc407c4" providerId="LiveId" clId="{3693A8EE-E50F-4D1A-A52D-CD9AC53251C3}" dt="2023-02-05T14:29:53.729" v="1760" actId="1076"/>
          <ac:picMkLst>
            <pc:docMk/>
            <pc:sldMk cId="3321627515" sldId="289"/>
            <ac:picMk id="33" creationId="{CBE58561-8EED-76B9-19CF-F06808F5F0FD}"/>
          </ac:picMkLst>
        </pc:picChg>
        <pc:picChg chg="add del mod">
          <ac:chgData name="Rajat Kabra" userId="db7d5f9c5fc407c4" providerId="LiveId" clId="{3693A8EE-E50F-4D1A-A52D-CD9AC53251C3}" dt="2023-02-05T14:33:04.518" v="1774" actId="478"/>
          <ac:picMkLst>
            <pc:docMk/>
            <pc:sldMk cId="3321627515" sldId="289"/>
            <ac:picMk id="35" creationId="{7D2B6E20-D4E8-E049-93AC-63BA2537C167}"/>
          </ac:picMkLst>
        </pc:picChg>
        <pc:picChg chg="add mod modCrop">
          <ac:chgData name="Rajat Kabra" userId="db7d5f9c5fc407c4" providerId="LiveId" clId="{3693A8EE-E50F-4D1A-A52D-CD9AC53251C3}" dt="2023-02-05T14:36:49.912" v="1800" actId="1076"/>
          <ac:picMkLst>
            <pc:docMk/>
            <pc:sldMk cId="3321627515" sldId="289"/>
            <ac:picMk id="37" creationId="{9EA0C390-E941-E2C1-B454-CD400AD3A5B3}"/>
          </ac:picMkLst>
        </pc:picChg>
      </pc:sldChg>
      <pc:sldChg chg="addSp modSp new mod">
        <pc:chgData name="Rajat Kabra" userId="db7d5f9c5fc407c4" providerId="LiveId" clId="{3693A8EE-E50F-4D1A-A52D-CD9AC53251C3}" dt="2023-02-07T08:23:18.728" v="2632" actId="3062"/>
        <pc:sldMkLst>
          <pc:docMk/>
          <pc:sldMk cId="3065391023" sldId="290"/>
        </pc:sldMkLst>
        <pc:spChg chg="mod">
          <ac:chgData name="Rajat Kabra" userId="db7d5f9c5fc407c4" providerId="LiveId" clId="{3693A8EE-E50F-4D1A-A52D-CD9AC53251C3}" dt="2023-02-07T08:23:18.728" v="2632" actId="3062"/>
          <ac:spMkLst>
            <pc:docMk/>
            <pc:sldMk cId="3065391023" sldId="290"/>
            <ac:spMk id="2" creationId="{5C92BD12-F29A-DA7D-AEC3-F30038037450}"/>
          </ac:spMkLst>
        </pc:spChg>
        <pc:spChg chg="mod">
          <ac:chgData name="Rajat Kabra" userId="db7d5f9c5fc407c4" providerId="LiveId" clId="{3693A8EE-E50F-4D1A-A52D-CD9AC53251C3}" dt="2023-02-07T08:23:02.564" v="2631" actId="27636"/>
          <ac:spMkLst>
            <pc:docMk/>
            <pc:sldMk cId="3065391023" sldId="290"/>
            <ac:spMk id="3" creationId="{1332D4C3-05E9-57EB-B7BD-4728A79FC86E}"/>
          </ac:spMkLst>
        </pc:spChg>
        <pc:spChg chg="add mod">
          <ac:chgData name="Rajat Kabra" userId="db7d5f9c5fc407c4" providerId="LiveId" clId="{3693A8EE-E50F-4D1A-A52D-CD9AC53251C3}" dt="2023-02-07T08:22:53.116" v="2627" actId="14100"/>
          <ac:spMkLst>
            <pc:docMk/>
            <pc:sldMk cId="3065391023" sldId="290"/>
            <ac:spMk id="4" creationId="{0A0A0890-D5EF-D52B-C972-CC02AECC9A94}"/>
          </ac:spMkLst>
        </pc:spChg>
      </pc:sldChg>
      <pc:sldChg chg="addSp delSp modSp new mod setBg">
        <pc:chgData name="Rajat Kabra" userId="db7d5f9c5fc407c4" providerId="LiveId" clId="{3693A8EE-E50F-4D1A-A52D-CD9AC53251C3}" dt="2023-02-10T18:38:31.443" v="2749" actId="20577"/>
        <pc:sldMkLst>
          <pc:docMk/>
          <pc:sldMk cId="1135383479" sldId="291"/>
        </pc:sldMkLst>
        <pc:spChg chg="mod">
          <ac:chgData name="Rajat Kabra" userId="db7d5f9c5fc407c4" providerId="LiveId" clId="{3693A8EE-E50F-4D1A-A52D-CD9AC53251C3}" dt="2023-02-07T08:23:34.243" v="2635" actId="207"/>
          <ac:spMkLst>
            <pc:docMk/>
            <pc:sldMk cId="1135383479" sldId="291"/>
            <ac:spMk id="2" creationId="{A8801E94-A218-605C-8490-23D9AA14BF15}"/>
          </ac:spMkLst>
        </pc:spChg>
        <pc:spChg chg="del">
          <ac:chgData name="Rajat Kabra" userId="db7d5f9c5fc407c4" providerId="LiveId" clId="{3693A8EE-E50F-4D1A-A52D-CD9AC53251C3}" dt="2023-02-05T14:38:07.323" v="1801" actId="931"/>
          <ac:spMkLst>
            <pc:docMk/>
            <pc:sldMk cId="1135383479" sldId="291"/>
            <ac:spMk id="3" creationId="{73923893-7512-E190-79A8-7498201DF02D}"/>
          </ac:spMkLst>
        </pc:spChg>
        <pc:spChg chg="mod">
          <ac:chgData name="Rajat Kabra" userId="db7d5f9c5fc407c4" providerId="LiveId" clId="{3693A8EE-E50F-4D1A-A52D-CD9AC53251C3}" dt="2023-02-10T18:38:31.443" v="2749" actId="20577"/>
          <ac:spMkLst>
            <pc:docMk/>
            <pc:sldMk cId="1135383479" sldId="291"/>
            <ac:spMk id="4" creationId="{A52C8F44-9F9A-D640-AB18-1DB0223A0F23}"/>
          </ac:spMkLst>
        </pc:spChg>
        <pc:picChg chg="add mod">
          <ac:chgData name="Rajat Kabra" userId="db7d5f9c5fc407c4" providerId="LiveId" clId="{3693A8EE-E50F-4D1A-A52D-CD9AC53251C3}" dt="2023-02-05T14:39:07.483" v="1820" actId="14100"/>
          <ac:picMkLst>
            <pc:docMk/>
            <pc:sldMk cId="1135383479" sldId="291"/>
            <ac:picMk id="5" creationId="{3A0464C0-DB54-F4B3-1B72-5304BC3EA90A}"/>
          </ac:picMkLst>
        </pc:picChg>
      </pc:sldChg>
      <pc:sldChg chg="modSp new mod">
        <pc:chgData name="Rajat Kabra" userId="db7d5f9c5fc407c4" providerId="LiveId" clId="{3693A8EE-E50F-4D1A-A52D-CD9AC53251C3}" dt="2023-02-07T08:23:46.110" v="2639" actId="207"/>
        <pc:sldMkLst>
          <pc:docMk/>
          <pc:sldMk cId="3911930357" sldId="292"/>
        </pc:sldMkLst>
        <pc:spChg chg="mod">
          <ac:chgData name="Rajat Kabra" userId="db7d5f9c5fc407c4" providerId="LiveId" clId="{3693A8EE-E50F-4D1A-A52D-CD9AC53251C3}" dt="2023-02-07T08:23:46.110" v="2639" actId="207"/>
          <ac:spMkLst>
            <pc:docMk/>
            <pc:sldMk cId="3911930357" sldId="292"/>
            <ac:spMk id="2" creationId="{6B697A8F-1F91-8209-8FBF-8745C8CBF585}"/>
          </ac:spMkLst>
        </pc:spChg>
      </pc:sldChg>
      <pc:sldChg chg="modSp new mod">
        <pc:chgData name="Rajat Kabra" userId="db7d5f9c5fc407c4" providerId="LiveId" clId="{3693A8EE-E50F-4D1A-A52D-CD9AC53251C3}" dt="2023-02-07T08:24:00.792" v="2648" actId="20577"/>
        <pc:sldMkLst>
          <pc:docMk/>
          <pc:sldMk cId="1354330677" sldId="293"/>
        </pc:sldMkLst>
        <pc:spChg chg="mod">
          <ac:chgData name="Rajat Kabra" userId="db7d5f9c5fc407c4" providerId="LiveId" clId="{3693A8EE-E50F-4D1A-A52D-CD9AC53251C3}" dt="2023-02-07T08:23:54.616" v="2640" actId="2711"/>
          <ac:spMkLst>
            <pc:docMk/>
            <pc:sldMk cId="1354330677" sldId="293"/>
            <ac:spMk id="2" creationId="{4CAD6F10-A098-C9C7-50C2-5A25C9DA8F25}"/>
          </ac:spMkLst>
        </pc:spChg>
        <pc:spChg chg="mod">
          <ac:chgData name="Rajat Kabra" userId="db7d5f9c5fc407c4" providerId="LiveId" clId="{3693A8EE-E50F-4D1A-A52D-CD9AC53251C3}" dt="2023-02-07T08:24:00.792" v="2648" actId="20577"/>
          <ac:spMkLst>
            <pc:docMk/>
            <pc:sldMk cId="1354330677" sldId="293"/>
            <ac:spMk id="3" creationId="{03BECA7E-519D-6D2C-03F8-0A18A2C296F2}"/>
          </ac:spMkLst>
        </pc:spChg>
      </pc:sldChg>
      <pc:sldChg chg="modSp new mod">
        <pc:chgData name="Rajat Kabra" userId="db7d5f9c5fc407c4" providerId="LiveId" clId="{3693A8EE-E50F-4D1A-A52D-CD9AC53251C3}" dt="2023-02-07T08:24:50.081" v="2654" actId="27636"/>
        <pc:sldMkLst>
          <pc:docMk/>
          <pc:sldMk cId="71323" sldId="294"/>
        </pc:sldMkLst>
        <pc:spChg chg="mod">
          <ac:chgData name="Rajat Kabra" userId="db7d5f9c5fc407c4" providerId="LiveId" clId="{3693A8EE-E50F-4D1A-A52D-CD9AC53251C3}" dt="2023-02-07T08:24:50.072" v="2653" actId="2711"/>
          <ac:spMkLst>
            <pc:docMk/>
            <pc:sldMk cId="71323" sldId="294"/>
            <ac:spMk id="2" creationId="{9119BFF4-BEFA-371E-C009-4F1E8BAB2FE8}"/>
          </ac:spMkLst>
        </pc:spChg>
        <pc:spChg chg="mod">
          <ac:chgData name="Rajat Kabra" userId="db7d5f9c5fc407c4" providerId="LiveId" clId="{3693A8EE-E50F-4D1A-A52D-CD9AC53251C3}" dt="2023-02-07T08:24:50.081" v="2654" actId="27636"/>
          <ac:spMkLst>
            <pc:docMk/>
            <pc:sldMk cId="71323" sldId="294"/>
            <ac:spMk id="3" creationId="{D8347520-CCF4-8D7C-7A0B-CC863BEACDD2}"/>
          </ac:spMkLst>
        </pc:spChg>
      </pc:sldChg>
      <pc:sldChg chg="modSp mod">
        <pc:chgData name="Rajat Kabra" userId="db7d5f9c5fc407c4" providerId="LiveId" clId="{3693A8EE-E50F-4D1A-A52D-CD9AC53251C3}" dt="2023-02-07T08:24:38.823" v="2652" actId="27636"/>
        <pc:sldMkLst>
          <pc:docMk/>
          <pc:sldMk cId="1102772523" sldId="295"/>
        </pc:sldMkLst>
        <pc:spChg chg="mod">
          <ac:chgData name="Rajat Kabra" userId="db7d5f9c5fc407c4" providerId="LiveId" clId="{3693A8EE-E50F-4D1A-A52D-CD9AC53251C3}" dt="2023-02-07T08:24:38.815" v="2651" actId="2711"/>
          <ac:spMkLst>
            <pc:docMk/>
            <pc:sldMk cId="1102772523" sldId="295"/>
            <ac:spMk id="2" creationId="{4CAD6F10-A098-C9C7-50C2-5A25C9DA8F25}"/>
          </ac:spMkLst>
        </pc:spChg>
        <pc:spChg chg="mod">
          <ac:chgData name="Rajat Kabra" userId="db7d5f9c5fc407c4" providerId="LiveId" clId="{3693A8EE-E50F-4D1A-A52D-CD9AC53251C3}" dt="2023-02-07T08:24:38.823" v="2652" actId="27636"/>
          <ac:spMkLst>
            <pc:docMk/>
            <pc:sldMk cId="1102772523" sldId="295"/>
            <ac:spMk id="3" creationId="{03BECA7E-519D-6D2C-03F8-0A18A2C296F2}"/>
          </ac:spMkLst>
        </pc:spChg>
      </pc:sldChg>
      <pc:sldChg chg="modSp new mod">
        <pc:chgData name="Rajat Kabra" userId="db7d5f9c5fc407c4" providerId="LiveId" clId="{3693A8EE-E50F-4D1A-A52D-CD9AC53251C3}" dt="2023-02-07T08:01:37.300" v="2256" actId="27636"/>
        <pc:sldMkLst>
          <pc:docMk/>
          <pc:sldMk cId="3719351653" sldId="296"/>
        </pc:sldMkLst>
        <pc:spChg chg="mod">
          <ac:chgData name="Rajat Kabra" userId="db7d5f9c5fc407c4" providerId="LiveId" clId="{3693A8EE-E50F-4D1A-A52D-CD9AC53251C3}" dt="2023-02-07T08:01:37.287" v="2255" actId="2711"/>
          <ac:spMkLst>
            <pc:docMk/>
            <pc:sldMk cId="3719351653" sldId="296"/>
            <ac:spMk id="2" creationId="{39D5BF73-3D2A-618B-AC74-FA5CA9B340E2}"/>
          </ac:spMkLst>
        </pc:spChg>
        <pc:spChg chg="mod">
          <ac:chgData name="Rajat Kabra" userId="db7d5f9c5fc407c4" providerId="LiveId" clId="{3693A8EE-E50F-4D1A-A52D-CD9AC53251C3}" dt="2023-02-07T08:01:37.300" v="2256" actId="27636"/>
          <ac:spMkLst>
            <pc:docMk/>
            <pc:sldMk cId="3719351653" sldId="296"/>
            <ac:spMk id="3" creationId="{9AA819C4-1A27-1DE6-465B-2B4543719077}"/>
          </ac:spMkLst>
        </pc:spChg>
      </pc:sldChg>
      <pc:sldMasterChg chg="modSldLayout">
        <pc:chgData name="Rajat Kabra" userId="db7d5f9c5fc407c4" providerId="LiveId" clId="{3693A8EE-E50F-4D1A-A52D-CD9AC53251C3}" dt="2023-02-05T14:10:08.422" v="1132"/>
        <pc:sldMasterMkLst>
          <pc:docMk/>
          <pc:sldMasterMk cId="1944039382" sldId="2147483648"/>
        </pc:sldMasterMkLst>
        <pc:sldLayoutChg chg="setBg">
          <pc:chgData name="Rajat Kabra" userId="db7d5f9c5fc407c4" providerId="LiveId" clId="{3693A8EE-E50F-4D1A-A52D-CD9AC53251C3}" dt="2023-02-05T14:10:08.422" v="1132"/>
          <pc:sldLayoutMkLst>
            <pc:docMk/>
            <pc:sldMasterMk cId="1944039382" sldId="2147483648"/>
            <pc:sldLayoutMk cId="3253875174" sldId="2147483649"/>
          </pc:sldLayoutMkLst>
        </pc:sldLayoutChg>
        <pc:sldLayoutChg chg="setBg">
          <pc:chgData name="Rajat Kabra" userId="db7d5f9c5fc407c4" providerId="LiveId" clId="{3693A8EE-E50F-4D1A-A52D-CD9AC53251C3}" dt="2023-02-05T14:10:08.422" v="1132"/>
          <pc:sldLayoutMkLst>
            <pc:docMk/>
            <pc:sldMasterMk cId="1944039382" sldId="2147483648"/>
            <pc:sldLayoutMk cId="1629391393" sldId="2147483660"/>
          </pc:sldLayoutMkLst>
        </pc:sldLayoutChg>
        <pc:sldLayoutChg chg="setBg">
          <pc:chgData name="Rajat Kabra" userId="db7d5f9c5fc407c4" providerId="LiveId" clId="{3693A8EE-E50F-4D1A-A52D-CD9AC53251C3}" dt="2023-02-05T14:10:08.422" v="1132"/>
          <pc:sldLayoutMkLst>
            <pc:docMk/>
            <pc:sldMasterMk cId="1944039382" sldId="2147483648"/>
            <pc:sldLayoutMk cId="1655187365" sldId="214748366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ofPieChart>
        <c:ofPieType val="pie"/>
        <c:varyColors val="1"/>
        <c:ser>
          <c:idx val="0"/>
          <c:order val="0"/>
          <c:tx>
            <c:strRef>
              <c:f>Sheet1!$B$1</c:f>
              <c:strCache>
                <c:ptCount val="1"/>
                <c:pt idx="0">
                  <c:v>Uses of Virtual Reality</c:v>
                </c:pt>
              </c:strCache>
            </c:strRef>
          </c:tx>
          <c:dPt>
            <c:idx val="0"/>
            <c:bubble3D val="0"/>
            <c:spPr>
              <a:gradFill>
                <a:gsLst>
                  <a:gs pos="0">
                    <a:schemeClr val="accent1">
                      <a:shade val="58000"/>
                      <a:shade val="51000"/>
                      <a:satMod val="130000"/>
                    </a:schemeClr>
                  </a:gs>
                  <a:gs pos="80000">
                    <a:schemeClr val="accent1">
                      <a:shade val="58000"/>
                      <a:shade val="93000"/>
                      <a:satMod val="130000"/>
                    </a:schemeClr>
                  </a:gs>
                  <a:gs pos="100000">
                    <a:schemeClr val="accent1">
                      <a:shade val="58000"/>
                      <a:shade val="94000"/>
                      <a:satMod val="135000"/>
                    </a:schemeClr>
                  </a:gs>
                </a:gsLst>
              </a:gradFill>
              <a:ln>
                <a:noFill/>
              </a:ln>
              <a:effectLst>
                <a:outerShdw blurRad="50800" dist="19050" dir="5400000" algn="tl" rotWithShape="0">
                  <a:srgbClr val="000000">
                    <a:alpha val="60000"/>
                  </a:srgbClr>
                </a:outerShdw>
                <a:softEdge rad="12700"/>
              </a:effectLst>
            </c:spPr>
            <c:extLst>
              <c:ext xmlns:c16="http://schemas.microsoft.com/office/drawing/2014/chart" uri="{C3380CC4-5D6E-409C-BE32-E72D297353CC}">
                <c16:uniqueId val="{00000001-683C-43F3-884B-C3EA8A509E7D}"/>
              </c:ext>
            </c:extLst>
          </c:dPt>
          <c:dPt>
            <c:idx val="1"/>
            <c:bubble3D val="0"/>
            <c:spPr>
              <a:gradFill>
                <a:gsLst>
                  <a:gs pos="0">
                    <a:schemeClr val="accent1">
                      <a:shade val="86000"/>
                      <a:shade val="51000"/>
                      <a:satMod val="130000"/>
                    </a:schemeClr>
                  </a:gs>
                  <a:gs pos="80000">
                    <a:schemeClr val="accent1">
                      <a:shade val="86000"/>
                      <a:shade val="93000"/>
                      <a:satMod val="130000"/>
                    </a:schemeClr>
                  </a:gs>
                  <a:gs pos="100000">
                    <a:schemeClr val="accent1">
                      <a:shade val="86000"/>
                      <a:shade val="94000"/>
                      <a:satMod val="135000"/>
                    </a:schemeClr>
                  </a:gs>
                </a:gsLst>
              </a:gradFill>
              <a:ln>
                <a:noFill/>
              </a:ln>
              <a:effectLst>
                <a:outerShdw blurRad="50800" dist="19050" dir="5400000" algn="tl" rotWithShape="0">
                  <a:srgbClr val="000000">
                    <a:alpha val="60000"/>
                  </a:srgbClr>
                </a:outerShdw>
                <a:softEdge rad="12700"/>
              </a:effectLst>
            </c:spPr>
            <c:extLst>
              <c:ext xmlns:c16="http://schemas.microsoft.com/office/drawing/2014/chart" uri="{C3380CC4-5D6E-409C-BE32-E72D297353CC}">
                <c16:uniqueId val="{00000003-683C-43F3-884B-C3EA8A509E7D}"/>
              </c:ext>
            </c:extLst>
          </c:dPt>
          <c:dPt>
            <c:idx val="2"/>
            <c:bubble3D val="0"/>
            <c:spPr>
              <a:gradFill>
                <a:gsLst>
                  <a:gs pos="0">
                    <a:schemeClr val="accent1">
                      <a:tint val="86000"/>
                      <a:shade val="51000"/>
                      <a:satMod val="130000"/>
                    </a:schemeClr>
                  </a:gs>
                  <a:gs pos="80000">
                    <a:schemeClr val="accent1">
                      <a:tint val="86000"/>
                      <a:shade val="93000"/>
                      <a:satMod val="130000"/>
                    </a:schemeClr>
                  </a:gs>
                  <a:gs pos="100000">
                    <a:schemeClr val="accent1">
                      <a:tint val="86000"/>
                      <a:shade val="94000"/>
                      <a:satMod val="135000"/>
                    </a:schemeClr>
                  </a:gs>
                </a:gsLst>
              </a:gradFill>
              <a:ln>
                <a:noFill/>
              </a:ln>
              <a:effectLst>
                <a:outerShdw blurRad="50800" dist="19050" dir="5400000" algn="tl" rotWithShape="0">
                  <a:srgbClr val="000000">
                    <a:alpha val="60000"/>
                  </a:srgbClr>
                </a:outerShdw>
                <a:softEdge rad="12700"/>
              </a:effectLst>
            </c:spPr>
            <c:extLst>
              <c:ext xmlns:c16="http://schemas.microsoft.com/office/drawing/2014/chart" uri="{C3380CC4-5D6E-409C-BE32-E72D297353CC}">
                <c16:uniqueId val="{00000005-683C-43F3-884B-C3EA8A509E7D}"/>
              </c:ext>
            </c:extLst>
          </c:dPt>
          <c:dPt>
            <c:idx val="3"/>
            <c:bubble3D val="0"/>
            <c:spPr>
              <a:gradFill>
                <a:gsLst>
                  <a:gs pos="0">
                    <a:schemeClr val="accent1">
                      <a:tint val="58000"/>
                      <a:shade val="51000"/>
                      <a:satMod val="130000"/>
                    </a:schemeClr>
                  </a:gs>
                  <a:gs pos="80000">
                    <a:schemeClr val="accent1">
                      <a:tint val="58000"/>
                      <a:shade val="93000"/>
                      <a:satMod val="130000"/>
                    </a:schemeClr>
                  </a:gs>
                  <a:gs pos="100000">
                    <a:schemeClr val="accent1">
                      <a:tint val="58000"/>
                      <a:shade val="94000"/>
                      <a:satMod val="135000"/>
                    </a:schemeClr>
                  </a:gs>
                </a:gsLst>
              </a:gradFill>
              <a:ln>
                <a:noFill/>
              </a:ln>
              <a:effectLst>
                <a:outerShdw blurRad="50800" dist="19050" dir="5400000" algn="tl" rotWithShape="0">
                  <a:srgbClr val="000000">
                    <a:alpha val="60000"/>
                  </a:srgbClr>
                </a:outerShdw>
                <a:softEdge rad="12700"/>
              </a:effectLst>
            </c:spPr>
            <c:extLst>
              <c:ext xmlns:c16="http://schemas.microsoft.com/office/drawing/2014/chart" uri="{C3380CC4-5D6E-409C-BE32-E72D297353CC}">
                <c16:uniqueId val="{00000007-683C-43F3-884B-C3EA8A509E7D}"/>
              </c:ext>
            </c:extLst>
          </c:dPt>
          <c:dPt>
            <c:idx val="4"/>
            <c:bubble3D val="0"/>
            <c:spPr>
              <a:gradFill>
                <a:gsLst>
                  <a:gs pos="0">
                    <a:schemeClr val="accent1">
                      <a:tint val="30000"/>
                      <a:shade val="51000"/>
                      <a:satMod val="130000"/>
                    </a:schemeClr>
                  </a:gs>
                  <a:gs pos="80000">
                    <a:schemeClr val="accent1">
                      <a:tint val="30000"/>
                      <a:shade val="93000"/>
                      <a:satMod val="130000"/>
                    </a:schemeClr>
                  </a:gs>
                  <a:gs pos="100000">
                    <a:schemeClr val="accent1">
                      <a:tint val="30000"/>
                      <a:shade val="94000"/>
                      <a:satMod val="135000"/>
                    </a:schemeClr>
                  </a:gs>
                </a:gsLst>
              </a:gradFill>
              <a:ln>
                <a:noFill/>
              </a:ln>
              <a:effectLst>
                <a:outerShdw blurRad="50800" dist="19050" dir="5400000" algn="tl" rotWithShape="0">
                  <a:srgbClr val="000000">
                    <a:alpha val="60000"/>
                  </a:srgbClr>
                </a:outerShdw>
                <a:softEdge rad="12700"/>
              </a:effectLst>
            </c:spPr>
            <c:extLst>
              <c:ext xmlns:c16="http://schemas.microsoft.com/office/drawing/2014/chart" uri="{C3380CC4-5D6E-409C-BE32-E72D297353CC}">
                <c16:uniqueId val="{00000009-683C-43F3-884B-C3EA8A509E7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C00000"/>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Sheet1!$A$2:$A$5</c:f>
              <c:strCache>
                <c:ptCount val="4"/>
                <c:pt idx="0">
                  <c:v>Education</c:v>
                </c:pt>
                <c:pt idx="1">
                  <c:v>Travel</c:v>
                </c:pt>
                <c:pt idx="2">
                  <c:v>Medical</c:v>
                </c:pt>
                <c:pt idx="3">
                  <c:v>Recreation</c:v>
                </c:pt>
              </c:strCache>
            </c:strRef>
          </c:cat>
          <c:val>
            <c:numRef>
              <c:f>Sheet1!$B$2:$B$5</c:f>
              <c:numCache>
                <c:formatCode>General</c:formatCode>
                <c:ptCount val="4"/>
                <c:pt idx="0">
                  <c:v>56</c:v>
                </c:pt>
                <c:pt idx="1">
                  <c:v>20</c:v>
                </c:pt>
                <c:pt idx="2">
                  <c:v>14</c:v>
                </c:pt>
                <c:pt idx="3">
                  <c:v>10</c:v>
                </c:pt>
              </c:numCache>
            </c:numRef>
          </c:val>
          <c:extLst>
            <c:ext xmlns:c16="http://schemas.microsoft.com/office/drawing/2014/chart" uri="{C3380CC4-5D6E-409C-BE32-E72D297353CC}">
              <c16:uniqueId val="{0000000A-683C-43F3-884B-C3EA8A509E7D}"/>
            </c:ext>
          </c:extLst>
        </c:ser>
        <c:dLbls>
          <c:dLblPos val="inEnd"/>
          <c:showLegendKey val="0"/>
          <c:showVal val="0"/>
          <c:showCatName val="1"/>
          <c:showSerName val="0"/>
          <c:showPercent val="1"/>
          <c:showBubbleSize val="0"/>
          <c:showLeaderLines val="1"/>
        </c:dLbls>
        <c:gapWidth val="100"/>
        <c:secondPieSize val="75"/>
        <c:serLines>
          <c:spPr>
            <a:ln w="9525" cap="flat" cmpd="sng" algn="ctr">
              <a:solidFill>
                <a:schemeClr val="lt1">
                  <a:lumMod val="95000"/>
                  <a:alpha val="54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99FF33"/>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3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192CED-E410-4A61-B011-9EC180C879B3}" type="doc">
      <dgm:prSet loTypeId="urn:microsoft.com/office/officeart/2005/8/layout/chevron2" loCatId="list" qsTypeId="urn:microsoft.com/office/officeart/2005/8/quickstyle/3d1" qsCatId="3D" csTypeId="urn:microsoft.com/office/officeart/2005/8/colors/colorful1" csCatId="colorful" phldr="1"/>
      <dgm:spPr/>
      <dgm:t>
        <a:bodyPr/>
        <a:lstStyle/>
        <a:p>
          <a:endParaRPr lang="en-US"/>
        </a:p>
      </dgm:t>
    </dgm:pt>
    <dgm:pt modelId="{3AFE250E-14A3-4359-827A-E473A867A17D}">
      <dgm:prSet custT="1"/>
      <dgm:spPr/>
      <dgm:t>
        <a:bodyPr/>
        <a:lstStyle/>
        <a:p>
          <a:r>
            <a:rPr lang="en-US" sz="2400" dirty="0">
              <a:solidFill>
                <a:srgbClr val="C00000"/>
              </a:solidFill>
            </a:rPr>
            <a:t>2.</a:t>
          </a:r>
        </a:p>
      </dgm:t>
    </dgm:pt>
    <dgm:pt modelId="{8AE94D48-0406-4F8F-B76F-11846E5E19D8}" type="parTrans" cxnId="{951E37E0-FF3B-420C-8FE4-E5C4EDBB172C}">
      <dgm:prSet/>
      <dgm:spPr/>
      <dgm:t>
        <a:bodyPr/>
        <a:lstStyle/>
        <a:p>
          <a:endParaRPr lang="en-US"/>
        </a:p>
      </dgm:t>
    </dgm:pt>
    <dgm:pt modelId="{2C4E9677-5226-4B6B-AF72-66B5CEBEAE6C}" type="sibTrans" cxnId="{951E37E0-FF3B-420C-8FE4-E5C4EDBB172C}">
      <dgm:prSet/>
      <dgm:spPr/>
      <dgm:t>
        <a:bodyPr/>
        <a:lstStyle/>
        <a:p>
          <a:endParaRPr lang="en-US"/>
        </a:p>
      </dgm:t>
    </dgm:pt>
    <dgm:pt modelId="{7EDC2C38-46B8-4EA3-B294-F7805AC8BA8D}">
      <dgm:prSet custT="1"/>
      <dgm:spPr/>
      <dgm:t>
        <a:bodyPr/>
        <a:lstStyle/>
        <a:p>
          <a:r>
            <a:rPr lang="en-US" sz="1900" dirty="0"/>
            <a:t>To implement such a system, we need two main </a:t>
          </a:r>
          <a:r>
            <a:rPr lang="en-US" sz="2000" dirty="0"/>
            <a:t>parts: </a:t>
          </a:r>
          <a:endParaRPr lang="en-IN" sz="2000" dirty="0"/>
        </a:p>
      </dgm:t>
    </dgm:pt>
    <dgm:pt modelId="{5FF069BD-9DB6-4088-BE56-4C9022A0C89F}" type="parTrans" cxnId="{DF23E1DA-929E-4B7E-B043-0282096F533A}">
      <dgm:prSet/>
      <dgm:spPr/>
      <dgm:t>
        <a:bodyPr/>
        <a:lstStyle/>
        <a:p>
          <a:endParaRPr lang="en-IN"/>
        </a:p>
      </dgm:t>
    </dgm:pt>
    <dgm:pt modelId="{EAD8E9F2-7D60-4325-A162-3DAAEC87604E}" type="sibTrans" cxnId="{DF23E1DA-929E-4B7E-B043-0282096F533A}">
      <dgm:prSet/>
      <dgm:spPr/>
      <dgm:t>
        <a:bodyPr/>
        <a:lstStyle/>
        <a:p>
          <a:endParaRPr lang="en-IN"/>
        </a:p>
      </dgm:t>
    </dgm:pt>
    <dgm:pt modelId="{0C87AC0D-633F-40C6-AC6D-600F9590A97E}">
      <dgm:prSet/>
      <dgm:spPr/>
      <dgm:t>
        <a:bodyPr/>
        <a:lstStyle/>
        <a:p>
          <a:endParaRPr lang="en-US" dirty="0"/>
        </a:p>
      </dgm:t>
    </dgm:pt>
    <dgm:pt modelId="{A4A5808D-DE77-4D50-A214-E8E01DBE8141}" type="sibTrans" cxnId="{EC259A22-7950-4C1A-A38E-027D4CD61341}">
      <dgm:prSet/>
      <dgm:spPr/>
      <dgm:t>
        <a:bodyPr/>
        <a:lstStyle/>
        <a:p>
          <a:endParaRPr lang="en-US"/>
        </a:p>
      </dgm:t>
    </dgm:pt>
    <dgm:pt modelId="{F6CFEFFD-D2E6-4520-BDBA-D61B2B0E3E10}" type="parTrans" cxnId="{EC259A22-7950-4C1A-A38E-027D4CD61341}">
      <dgm:prSet/>
      <dgm:spPr/>
      <dgm:t>
        <a:bodyPr/>
        <a:lstStyle/>
        <a:p>
          <a:endParaRPr lang="en-US"/>
        </a:p>
      </dgm:t>
    </dgm:pt>
    <dgm:pt modelId="{77A1BFCE-2D88-48D9-AD2B-166A74F9B7CB}">
      <dgm:prSet custT="1"/>
      <dgm:spPr/>
      <dgm:t>
        <a:bodyPr/>
        <a:lstStyle/>
        <a:p>
          <a:r>
            <a:rPr lang="en-US" sz="2000" dirty="0"/>
            <a:t>Eyes to watch the real-time road condition </a:t>
          </a:r>
          <a:endParaRPr lang="en-IN" sz="2000" dirty="0"/>
        </a:p>
      </dgm:t>
    </dgm:pt>
    <dgm:pt modelId="{1FD3212A-E003-44B8-96FC-F40AB8128BD8}" type="parTrans" cxnId="{0F1D7E44-88C6-4305-AABA-39E35313FE73}">
      <dgm:prSet/>
      <dgm:spPr/>
      <dgm:t>
        <a:bodyPr/>
        <a:lstStyle/>
        <a:p>
          <a:endParaRPr lang="en-IN"/>
        </a:p>
      </dgm:t>
    </dgm:pt>
    <dgm:pt modelId="{C466E272-BB58-433D-B2F5-9A16464CD037}" type="sibTrans" cxnId="{0F1D7E44-88C6-4305-AABA-39E35313FE73}">
      <dgm:prSet/>
      <dgm:spPr/>
      <dgm:t>
        <a:bodyPr/>
        <a:lstStyle/>
        <a:p>
          <a:endParaRPr lang="en-IN"/>
        </a:p>
      </dgm:t>
    </dgm:pt>
    <dgm:pt modelId="{4EFF2ED0-5A1C-416C-A1CD-FBC321B9D9A8}">
      <dgm:prSet custT="1"/>
      <dgm:spPr/>
      <dgm:t>
        <a:bodyPr/>
        <a:lstStyle/>
        <a:p>
          <a:r>
            <a:rPr lang="en-US" sz="2400" dirty="0">
              <a:solidFill>
                <a:srgbClr val="C00000"/>
              </a:solidFill>
            </a:rPr>
            <a:t>1.</a:t>
          </a:r>
        </a:p>
      </dgm:t>
    </dgm:pt>
    <dgm:pt modelId="{5C29BD31-53E5-4B85-A043-0A295C17C48E}" type="sibTrans" cxnId="{3BE3FB58-6A43-4C94-BE2F-114E509F46EC}">
      <dgm:prSet/>
      <dgm:spPr/>
      <dgm:t>
        <a:bodyPr/>
        <a:lstStyle/>
        <a:p>
          <a:endParaRPr lang="en-US"/>
        </a:p>
      </dgm:t>
    </dgm:pt>
    <dgm:pt modelId="{45FAAE8E-4BA7-4212-A00B-4C10BE9C6BAA}" type="parTrans" cxnId="{3BE3FB58-6A43-4C94-BE2F-114E509F46EC}">
      <dgm:prSet/>
      <dgm:spPr/>
      <dgm:t>
        <a:bodyPr/>
        <a:lstStyle/>
        <a:p>
          <a:endParaRPr lang="en-US"/>
        </a:p>
      </dgm:t>
    </dgm:pt>
    <dgm:pt modelId="{27D8B720-9766-458E-88BC-AF7947526C3E}">
      <dgm:prSet custT="1"/>
      <dgm:spPr/>
      <dgm:t>
        <a:bodyPr/>
        <a:lstStyle/>
        <a:p>
          <a:r>
            <a:rPr lang="en-IN" sz="2000" dirty="0"/>
            <a:t>Brain to process it. </a:t>
          </a:r>
        </a:p>
      </dgm:t>
    </dgm:pt>
    <dgm:pt modelId="{83F4AF10-4D0C-44AF-8309-1936D4FC948C}" type="parTrans" cxnId="{3B1A7524-4E30-4F37-A576-A7B3E152FA2E}">
      <dgm:prSet/>
      <dgm:spPr/>
      <dgm:t>
        <a:bodyPr/>
        <a:lstStyle/>
        <a:p>
          <a:endParaRPr lang="en-IN"/>
        </a:p>
      </dgm:t>
    </dgm:pt>
    <dgm:pt modelId="{DE060596-5839-46CE-88F5-9E4A40C002B8}" type="sibTrans" cxnId="{3B1A7524-4E30-4F37-A576-A7B3E152FA2E}">
      <dgm:prSet/>
      <dgm:spPr/>
      <dgm:t>
        <a:bodyPr/>
        <a:lstStyle/>
        <a:p>
          <a:endParaRPr lang="en-IN"/>
        </a:p>
      </dgm:t>
    </dgm:pt>
    <dgm:pt modelId="{F7DCEDBA-BACB-43DE-83A4-3AA77BD4230F}" type="pres">
      <dgm:prSet presAssocID="{3F192CED-E410-4A61-B011-9EC180C879B3}" presName="linearFlow" presStyleCnt="0">
        <dgm:presLayoutVars>
          <dgm:dir/>
          <dgm:animLvl val="lvl"/>
          <dgm:resizeHandles val="exact"/>
        </dgm:presLayoutVars>
      </dgm:prSet>
      <dgm:spPr/>
    </dgm:pt>
    <dgm:pt modelId="{4ECAE678-173C-4B43-BA33-38A3E58965DF}" type="pres">
      <dgm:prSet presAssocID="{0C87AC0D-633F-40C6-AC6D-600F9590A97E}" presName="composite" presStyleCnt="0"/>
      <dgm:spPr/>
    </dgm:pt>
    <dgm:pt modelId="{39EA3D4D-6B95-43DD-8DB4-F060BFFA417D}" type="pres">
      <dgm:prSet presAssocID="{0C87AC0D-633F-40C6-AC6D-600F9590A97E}" presName="parentText" presStyleLbl="alignNode1" presStyleIdx="0" presStyleCnt="3">
        <dgm:presLayoutVars>
          <dgm:chMax val="1"/>
          <dgm:bulletEnabled val="1"/>
        </dgm:presLayoutVars>
      </dgm:prSet>
      <dgm:spPr/>
    </dgm:pt>
    <dgm:pt modelId="{6342FF6D-4ECF-4C0D-BBBC-7B1827B9D781}" type="pres">
      <dgm:prSet presAssocID="{0C87AC0D-633F-40C6-AC6D-600F9590A97E}" presName="descendantText" presStyleLbl="alignAcc1" presStyleIdx="0" presStyleCnt="3" custLinFactNeighborX="0">
        <dgm:presLayoutVars>
          <dgm:bulletEnabled val="1"/>
        </dgm:presLayoutVars>
      </dgm:prSet>
      <dgm:spPr/>
    </dgm:pt>
    <dgm:pt modelId="{D51EF2CF-631D-421D-B233-6C45D19C7133}" type="pres">
      <dgm:prSet presAssocID="{A4A5808D-DE77-4D50-A214-E8E01DBE8141}" presName="sp" presStyleCnt="0"/>
      <dgm:spPr/>
    </dgm:pt>
    <dgm:pt modelId="{60494404-E615-4640-8247-F6ABA87AE2E8}" type="pres">
      <dgm:prSet presAssocID="{4EFF2ED0-5A1C-416C-A1CD-FBC321B9D9A8}" presName="composite" presStyleCnt="0"/>
      <dgm:spPr/>
    </dgm:pt>
    <dgm:pt modelId="{8150ABB0-AA92-44A1-80D5-2A5F19544B79}" type="pres">
      <dgm:prSet presAssocID="{4EFF2ED0-5A1C-416C-A1CD-FBC321B9D9A8}" presName="parentText" presStyleLbl="alignNode1" presStyleIdx="1" presStyleCnt="3">
        <dgm:presLayoutVars>
          <dgm:chMax val="1"/>
          <dgm:bulletEnabled val="1"/>
        </dgm:presLayoutVars>
      </dgm:prSet>
      <dgm:spPr/>
    </dgm:pt>
    <dgm:pt modelId="{F916DB79-4331-4C59-BAF9-C8A6FFE6B88B}" type="pres">
      <dgm:prSet presAssocID="{4EFF2ED0-5A1C-416C-A1CD-FBC321B9D9A8}" presName="descendantText" presStyleLbl="alignAcc1" presStyleIdx="1" presStyleCnt="3">
        <dgm:presLayoutVars>
          <dgm:bulletEnabled val="1"/>
        </dgm:presLayoutVars>
      </dgm:prSet>
      <dgm:spPr/>
    </dgm:pt>
    <dgm:pt modelId="{C2480AF1-E2BF-4C24-B4DE-495CE061EBD5}" type="pres">
      <dgm:prSet presAssocID="{5C29BD31-53E5-4B85-A043-0A295C17C48E}" presName="sp" presStyleCnt="0"/>
      <dgm:spPr/>
    </dgm:pt>
    <dgm:pt modelId="{47BE09D7-2C57-433E-9B30-814B8305C07A}" type="pres">
      <dgm:prSet presAssocID="{3AFE250E-14A3-4359-827A-E473A867A17D}" presName="composite" presStyleCnt="0"/>
      <dgm:spPr/>
    </dgm:pt>
    <dgm:pt modelId="{17D40C1A-7A34-48A3-A609-1D5E245AF354}" type="pres">
      <dgm:prSet presAssocID="{3AFE250E-14A3-4359-827A-E473A867A17D}" presName="parentText" presStyleLbl="alignNode1" presStyleIdx="2" presStyleCnt="3">
        <dgm:presLayoutVars>
          <dgm:chMax val="1"/>
          <dgm:bulletEnabled val="1"/>
        </dgm:presLayoutVars>
      </dgm:prSet>
      <dgm:spPr/>
    </dgm:pt>
    <dgm:pt modelId="{E3127566-946F-45CD-A021-13B355D91917}" type="pres">
      <dgm:prSet presAssocID="{3AFE250E-14A3-4359-827A-E473A867A17D}" presName="descendantText" presStyleLbl="alignAcc1" presStyleIdx="2" presStyleCnt="3" custLinFactNeighborY="0">
        <dgm:presLayoutVars>
          <dgm:bulletEnabled val="1"/>
        </dgm:presLayoutVars>
      </dgm:prSet>
      <dgm:spPr/>
    </dgm:pt>
  </dgm:ptLst>
  <dgm:cxnLst>
    <dgm:cxn modelId="{30A73E03-B6E1-494E-855F-653D7A88975B}" type="presOf" srcId="{27D8B720-9766-458E-88BC-AF7947526C3E}" destId="{E3127566-946F-45CD-A021-13B355D91917}" srcOrd="0" destOrd="0" presId="urn:microsoft.com/office/officeart/2005/8/layout/chevron2"/>
    <dgm:cxn modelId="{EC259A22-7950-4C1A-A38E-027D4CD61341}" srcId="{3F192CED-E410-4A61-B011-9EC180C879B3}" destId="{0C87AC0D-633F-40C6-AC6D-600F9590A97E}" srcOrd="0" destOrd="0" parTransId="{F6CFEFFD-D2E6-4520-BDBA-D61B2B0E3E10}" sibTransId="{A4A5808D-DE77-4D50-A214-E8E01DBE8141}"/>
    <dgm:cxn modelId="{15134224-FC78-4F93-A0B8-43314AD9AE0C}" type="presOf" srcId="{3AFE250E-14A3-4359-827A-E473A867A17D}" destId="{17D40C1A-7A34-48A3-A609-1D5E245AF354}" srcOrd="0" destOrd="0" presId="urn:microsoft.com/office/officeart/2005/8/layout/chevron2"/>
    <dgm:cxn modelId="{3B1A7524-4E30-4F37-A576-A7B3E152FA2E}" srcId="{3AFE250E-14A3-4359-827A-E473A867A17D}" destId="{27D8B720-9766-458E-88BC-AF7947526C3E}" srcOrd="0" destOrd="0" parTransId="{83F4AF10-4D0C-44AF-8309-1936D4FC948C}" sibTransId="{DE060596-5839-46CE-88F5-9E4A40C002B8}"/>
    <dgm:cxn modelId="{4F1ACA33-AE5E-4BC5-8E5B-E37387104BBD}" type="presOf" srcId="{3F192CED-E410-4A61-B011-9EC180C879B3}" destId="{F7DCEDBA-BACB-43DE-83A4-3AA77BD4230F}" srcOrd="0" destOrd="0" presId="urn:microsoft.com/office/officeart/2005/8/layout/chevron2"/>
    <dgm:cxn modelId="{30D0553F-2DD2-46CE-9E17-EA6D0038F020}" type="presOf" srcId="{7EDC2C38-46B8-4EA3-B294-F7805AC8BA8D}" destId="{6342FF6D-4ECF-4C0D-BBBC-7B1827B9D781}" srcOrd="0" destOrd="0" presId="urn:microsoft.com/office/officeart/2005/8/layout/chevron2"/>
    <dgm:cxn modelId="{61DDC762-3C14-4170-AAF5-515FF93DD96A}" type="presOf" srcId="{0C87AC0D-633F-40C6-AC6D-600F9590A97E}" destId="{39EA3D4D-6B95-43DD-8DB4-F060BFFA417D}" srcOrd="0" destOrd="0" presId="urn:microsoft.com/office/officeart/2005/8/layout/chevron2"/>
    <dgm:cxn modelId="{0F1D7E44-88C6-4305-AABA-39E35313FE73}" srcId="{4EFF2ED0-5A1C-416C-A1CD-FBC321B9D9A8}" destId="{77A1BFCE-2D88-48D9-AD2B-166A74F9B7CB}" srcOrd="0" destOrd="0" parTransId="{1FD3212A-E003-44B8-96FC-F40AB8128BD8}" sibTransId="{C466E272-BB58-433D-B2F5-9A16464CD037}"/>
    <dgm:cxn modelId="{0C30A64A-799E-4CDD-A6EB-D3CFCA1F85BE}" type="presOf" srcId="{4EFF2ED0-5A1C-416C-A1CD-FBC321B9D9A8}" destId="{8150ABB0-AA92-44A1-80D5-2A5F19544B79}" srcOrd="0" destOrd="0" presId="urn:microsoft.com/office/officeart/2005/8/layout/chevron2"/>
    <dgm:cxn modelId="{3BE3FB58-6A43-4C94-BE2F-114E509F46EC}" srcId="{3F192CED-E410-4A61-B011-9EC180C879B3}" destId="{4EFF2ED0-5A1C-416C-A1CD-FBC321B9D9A8}" srcOrd="1" destOrd="0" parTransId="{45FAAE8E-4BA7-4212-A00B-4C10BE9C6BAA}" sibTransId="{5C29BD31-53E5-4B85-A043-0A295C17C48E}"/>
    <dgm:cxn modelId="{A07B0FD3-CC77-499B-8787-6368452AAAAF}" type="presOf" srcId="{77A1BFCE-2D88-48D9-AD2B-166A74F9B7CB}" destId="{F916DB79-4331-4C59-BAF9-C8A6FFE6B88B}" srcOrd="0" destOrd="0" presId="urn:microsoft.com/office/officeart/2005/8/layout/chevron2"/>
    <dgm:cxn modelId="{DF23E1DA-929E-4B7E-B043-0282096F533A}" srcId="{0C87AC0D-633F-40C6-AC6D-600F9590A97E}" destId="{7EDC2C38-46B8-4EA3-B294-F7805AC8BA8D}" srcOrd="0" destOrd="0" parTransId="{5FF069BD-9DB6-4088-BE56-4C9022A0C89F}" sibTransId="{EAD8E9F2-7D60-4325-A162-3DAAEC87604E}"/>
    <dgm:cxn modelId="{951E37E0-FF3B-420C-8FE4-E5C4EDBB172C}" srcId="{3F192CED-E410-4A61-B011-9EC180C879B3}" destId="{3AFE250E-14A3-4359-827A-E473A867A17D}" srcOrd="2" destOrd="0" parTransId="{8AE94D48-0406-4F8F-B76F-11846E5E19D8}" sibTransId="{2C4E9677-5226-4B6B-AF72-66B5CEBEAE6C}"/>
    <dgm:cxn modelId="{BCE3A8C9-811A-482B-98D4-33F207787975}" type="presParOf" srcId="{F7DCEDBA-BACB-43DE-83A4-3AA77BD4230F}" destId="{4ECAE678-173C-4B43-BA33-38A3E58965DF}" srcOrd="0" destOrd="0" presId="urn:microsoft.com/office/officeart/2005/8/layout/chevron2"/>
    <dgm:cxn modelId="{F1D3FB14-2E87-453A-9616-DC94C7D065EA}" type="presParOf" srcId="{4ECAE678-173C-4B43-BA33-38A3E58965DF}" destId="{39EA3D4D-6B95-43DD-8DB4-F060BFFA417D}" srcOrd="0" destOrd="0" presId="urn:microsoft.com/office/officeart/2005/8/layout/chevron2"/>
    <dgm:cxn modelId="{EFFF82EF-732E-4436-AEDB-E562A2B15DF3}" type="presParOf" srcId="{4ECAE678-173C-4B43-BA33-38A3E58965DF}" destId="{6342FF6D-4ECF-4C0D-BBBC-7B1827B9D781}" srcOrd="1" destOrd="0" presId="urn:microsoft.com/office/officeart/2005/8/layout/chevron2"/>
    <dgm:cxn modelId="{F3ECFA77-F34F-4834-B99A-5DE1055F39BA}" type="presParOf" srcId="{F7DCEDBA-BACB-43DE-83A4-3AA77BD4230F}" destId="{D51EF2CF-631D-421D-B233-6C45D19C7133}" srcOrd="1" destOrd="0" presId="urn:microsoft.com/office/officeart/2005/8/layout/chevron2"/>
    <dgm:cxn modelId="{B5CF581D-331E-4042-9663-8FC664B22D90}" type="presParOf" srcId="{F7DCEDBA-BACB-43DE-83A4-3AA77BD4230F}" destId="{60494404-E615-4640-8247-F6ABA87AE2E8}" srcOrd="2" destOrd="0" presId="urn:microsoft.com/office/officeart/2005/8/layout/chevron2"/>
    <dgm:cxn modelId="{4F9765CE-A011-4B0E-8414-676CF1FAE783}" type="presParOf" srcId="{60494404-E615-4640-8247-F6ABA87AE2E8}" destId="{8150ABB0-AA92-44A1-80D5-2A5F19544B79}" srcOrd="0" destOrd="0" presId="urn:microsoft.com/office/officeart/2005/8/layout/chevron2"/>
    <dgm:cxn modelId="{3508861E-0815-4C30-A2BD-54672AC3C0EB}" type="presParOf" srcId="{60494404-E615-4640-8247-F6ABA87AE2E8}" destId="{F916DB79-4331-4C59-BAF9-C8A6FFE6B88B}" srcOrd="1" destOrd="0" presId="urn:microsoft.com/office/officeart/2005/8/layout/chevron2"/>
    <dgm:cxn modelId="{1ADAAC2F-3A97-45FE-BED1-1A814746B26F}" type="presParOf" srcId="{F7DCEDBA-BACB-43DE-83A4-3AA77BD4230F}" destId="{C2480AF1-E2BF-4C24-B4DE-495CE061EBD5}" srcOrd="3" destOrd="0" presId="urn:microsoft.com/office/officeart/2005/8/layout/chevron2"/>
    <dgm:cxn modelId="{769E3DD9-686F-49AA-B09C-9838CA8DA5CA}" type="presParOf" srcId="{F7DCEDBA-BACB-43DE-83A4-3AA77BD4230F}" destId="{47BE09D7-2C57-433E-9B30-814B8305C07A}" srcOrd="4" destOrd="0" presId="urn:microsoft.com/office/officeart/2005/8/layout/chevron2"/>
    <dgm:cxn modelId="{5501B47C-6054-45DD-B816-0F0CE5DEB867}" type="presParOf" srcId="{47BE09D7-2C57-433E-9B30-814B8305C07A}" destId="{17D40C1A-7A34-48A3-A609-1D5E245AF354}" srcOrd="0" destOrd="0" presId="urn:microsoft.com/office/officeart/2005/8/layout/chevron2"/>
    <dgm:cxn modelId="{19C453F5-76D6-48B8-9875-8B010E567EB1}" type="presParOf" srcId="{47BE09D7-2C57-433E-9B30-814B8305C07A}" destId="{E3127566-946F-45CD-A021-13B355D9191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061051-AF3B-4A11-A616-224BA5138890}"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CE8D1E52-F69C-4B20-AC50-9EE3B36375B4}">
      <dgm:prSet phldrT="[Text]"/>
      <dgm:spPr>
        <a:solidFill>
          <a:srgbClr val="00B050"/>
        </a:solidFill>
      </dgm:spPr>
      <dgm:t>
        <a:bodyPr/>
        <a:lstStyle/>
        <a:p>
          <a:r>
            <a:rPr lang="en-IN" dirty="0"/>
            <a:t>REQUIRE</a:t>
          </a:r>
        </a:p>
      </dgm:t>
    </dgm:pt>
    <dgm:pt modelId="{BD60BD92-A046-4589-AE55-12AAAFB38850}" type="parTrans" cxnId="{C9F90748-A2D8-4C61-9F47-8D04C9488161}">
      <dgm:prSet/>
      <dgm:spPr/>
      <dgm:t>
        <a:bodyPr/>
        <a:lstStyle/>
        <a:p>
          <a:endParaRPr lang="en-IN"/>
        </a:p>
      </dgm:t>
    </dgm:pt>
    <dgm:pt modelId="{956218A8-54EE-4447-B23F-05DD8F02C1B9}" type="sibTrans" cxnId="{C9F90748-A2D8-4C61-9F47-8D04C9488161}">
      <dgm:prSet/>
      <dgm:spPr/>
      <dgm:t>
        <a:bodyPr/>
        <a:lstStyle/>
        <a:p>
          <a:endParaRPr lang="en-IN"/>
        </a:p>
      </dgm:t>
    </dgm:pt>
    <dgm:pt modelId="{8D4F8E0C-8F4A-4034-9013-6D8A07F5B604}">
      <dgm:prSet phldrT="[Text]"/>
      <dgm:spPr>
        <a:solidFill>
          <a:srgbClr val="00B050"/>
        </a:solidFill>
      </dgm:spPr>
      <dgm:t>
        <a:bodyPr/>
        <a:lstStyle/>
        <a:p>
          <a:r>
            <a:rPr lang="en-US" dirty="0"/>
            <a:t>TASK 1</a:t>
          </a:r>
          <a:endParaRPr lang="en-IN" dirty="0"/>
        </a:p>
      </dgm:t>
    </dgm:pt>
    <dgm:pt modelId="{8082AC35-DC6B-4C01-8B36-D345C0AB15F8}" type="parTrans" cxnId="{7EEC16E7-61F9-4CAD-86BF-F50634790F65}">
      <dgm:prSet/>
      <dgm:spPr/>
      <dgm:t>
        <a:bodyPr/>
        <a:lstStyle/>
        <a:p>
          <a:endParaRPr lang="en-IN"/>
        </a:p>
      </dgm:t>
    </dgm:pt>
    <dgm:pt modelId="{BD4239DE-0667-4367-A90F-780C5FA7522D}" type="sibTrans" cxnId="{7EEC16E7-61F9-4CAD-86BF-F50634790F65}">
      <dgm:prSet/>
      <dgm:spPr/>
      <dgm:t>
        <a:bodyPr/>
        <a:lstStyle/>
        <a:p>
          <a:endParaRPr lang="en-IN"/>
        </a:p>
      </dgm:t>
    </dgm:pt>
    <dgm:pt modelId="{83AF32FB-F7A3-48D7-BB57-0D5D5FAE4DFF}">
      <dgm:prSet phldrT="[Text]" custT="1"/>
      <dgm:spPr>
        <a:solidFill>
          <a:srgbClr val="FFC000">
            <a:alpha val="90000"/>
          </a:srgbClr>
        </a:solidFill>
      </dgm:spPr>
      <dgm:t>
        <a:bodyPr/>
        <a:lstStyle/>
        <a:p>
          <a:r>
            <a:rPr lang="en-US" sz="1600" dirty="0"/>
            <a:t>Move as many users through the intersection as possible doing this with as little conflict between these users as possible.</a:t>
          </a:r>
          <a:endParaRPr lang="en-IN" sz="1600" dirty="0"/>
        </a:p>
      </dgm:t>
    </dgm:pt>
    <dgm:pt modelId="{03B49039-839C-4D57-B909-5C323DAE8FE5}" type="parTrans" cxnId="{63F21670-9C8C-4FB2-8E00-D0DA34538040}">
      <dgm:prSet/>
      <dgm:spPr/>
      <dgm:t>
        <a:bodyPr/>
        <a:lstStyle/>
        <a:p>
          <a:endParaRPr lang="en-IN"/>
        </a:p>
      </dgm:t>
    </dgm:pt>
    <dgm:pt modelId="{831D3790-9BBF-4591-ACA9-3420DBDE5A7C}" type="sibTrans" cxnId="{63F21670-9C8C-4FB2-8E00-D0DA34538040}">
      <dgm:prSet/>
      <dgm:spPr/>
      <dgm:t>
        <a:bodyPr/>
        <a:lstStyle/>
        <a:p>
          <a:endParaRPr lang="en-IN"/>
        </a:p>
      </dgm:t>
    </dgm:pt>
    <dgm:pt modelId="{F5D65984-F31A-41F3-A07E-4E18A8977584}">
      <dgm:prSet phldrT="[Text]"/>
      <dgm:spPr>
        <a:solidFill>
          <a:srgbClr val="00B050"/>
        </a:solidFill>
      </dgm:spPr>
      <dgm:t>
        <a:bodyPr/>
        <a:lstStyle/>
        <a:p>
          <a:r>
            <a:rPr lang="en-IN" dirty="0"/>
            <a:t>TASK 2</a:t>
          </a:r>
        </a:p>
      </dgm:t>
    </dgm:pt>
    <dgm:pt modelId="{428F402D-428C-4EB3-B42B-F7325C8CCA8A}" type="parTrans" cxnId="{B0BE1878-0002-4EA4-B0DD-9910EF8F564F}">
      <dgm:prSet/>
      <dgm:spPr/>
      <dgm:t>
        <a:bodyPr/>
        <a:lstStyle/>
        <a:p>
          <a:endParaRPr lang="en-IN"/>
        </a:p>
      </dgm:t>
    </dgm:pt>
    <dgm:pt modelId="{0FFDB35C-0572-4266-8DD5-9A65089270D1}" type="sibTrans" cxnId="{B0BE1878-0002-4EA4-B0DD-9910EF8F564F}">
      <dgm:prSet/>
      <dgm:spPr/>
      <dgm:t>
        <a:bodyPr/>
        <a:lstStyle/>
        <a:p>
          <a:endParaRPr lang="en-IN"/>
        </a:p>
      </dgm:t>
    </dgm:pt>
    <dgm:pt modelId="{790D3372-1271-4053-9334-F335BB99B2B4}">
      <dgm:prSet custT="1"/>
      <dgm:spPr>
        <a:solidFill>
          <a:srgbClr val="FFC000">
            <a:alpha val="90000"/>
          </a:srgbClr>
        </a:solidFill>
      </dgm:spPr>
      <dgm:t>
        <a:bodyPr/>
        <a:lstStyle/>
        <a:p>
          <a:r>
            <a:rPr lang="en-US" sz="1600" dirty="0"/>
            <a:t>Video is a powerful medium for conveying information and data is plentiful wherever there are cameras. </a:t>
          </a:r>
          <a:endParaRPr lang="en-IN" sz="1600" dirty="0"/>
        </a:p>
      </dgm:t>
    </dgm:pt>
    <dgm:pt modelId="{2E30A4E0-7EF4-4A9C-9347-A0A0D4304180}" type="parTrans" cxnId="{362E6B9F-8DBE-4ED8-A86D-5C9EC9D7A4FE}">
      <dgm:prSet/>
      <dgm:spPr/>
      <dgm:t>
        <a:bodyPr/>
        <a:lstStyle/>
        <a:p>
          <a:endParaRPr lang="en-IN"/>
        </a:p>
      </dgm:t>
    </dgm:pt>
    <dgm:pt modelId="{2EAAF924-3346-41EC-928A-9DBB32A5C182}" type="sibTrans" cxnId="{362E6B9F-8DBE-4ED8-A86D-5C9EC9D7A4FE}">
      <dgm:prSet/>
      <dgm:spPr/>
      <dgm:t>
        <a:bodyPr/>
        <a:lstStyle/>
        <a:p>
          <a:endParaRPr lang="en-IN"/>
        </a:p>
      </dgm:t>
    </dgm:pt>
    <dgm:pt modelId="{E8CA303C-55E3-4D5F-806A-14F28CADAD94}">
      <dgm:prSet custT="1"/>
      <dgm:spPr>
        <a:solidFill>
          <a:srgbClr val="FFC000">
            <a:alpha val="90000"/>
          </a:srgbClr>
        </a:solidFill>
      </dgm:spPr>
      <dgm:t>
        <a:bodyPr/>
        <a:lstStyle/>
        <a:p>
          <a:r>
            <a:rPr lang="en-US" sz="1600" dirty="0"/>
            <a:t>A traffic signal system at its core has two major tasks: </a:t>
          </a:r>
          <a:endParaRPr lang="en-IN" sz="1600" dirty="0"/>
        </a:p>
      </dgm:t>
    </dgm:pt>
    <dgm:pt modelId="{AD819C42-9D5D-49B1-AA2D-B04995B77D1A}" type="parTrans" cxnId="{EE1728A1-5DA0-4A70-9F3F-76E908C710B2}">
      <dgm:prSet/>
      <dgm:spPr/>
      <dgm:t>
        <a:bodyPr/>
        <a:lstStyle/>
        <a:p>
          <a:endParaRPr lang="en-IN"/>
        </a:p>
      </dgm:t>
    </dgm:pt>
    <dgm:pt modelId="{839A9FD0-966D-4988-A7F5-4A8B56936A91}" type="sibTrans" cxnId="{EE1728A1-5DA0-4A70-9F3F-76E908C710B2}">
      <dgm:prSet/>
      <dgm:spPr/>
      <dgm:t>
        <a:bodyPr/>
        <a:lstStyle/>
        <a:p>
          <a:endParaRPr lang="en-IN"/>
        </a:p>
      </dgm:t>
    </dgm:pt>
    <dgm:pt modelId="{93B54513-3F0A-4924-AE7D-816B3FFE0D97}" type="pres">
      <dgm:prSet presAssocID="{6E061051-AF3B-4A11-A616-224BA5138890}" presName="Name0" presStyleCnt="0">
        <dgm:presLayoutVars>
          <dgm:dir/>
          <dgm:animLvl val="lvl"/>
          <dgm:resizeHandles/>
        </dgm:presLayoutVars>
      </dgm:prSet>
      <dgm:spPr/>
    </dgm:pt>
    <dgm:pt modelId="{31C06212-3DCC-4E35-8DDF-7227E26A6830}" type="pres">
      <dgm:prSet presAssocID="{CE8D1E52-F69C-4B20-AC50-9EE3B36375B4}" presName="linNode" presStyleCnt="0"/>
      <dgm:spPr/>
    </dgm:pt>
    <dgm:pt modelId="{A6DEF92D-45BB-4A27-8C35-C3D951D52B50}" type="pres">
      <dgm:prSet presAssocID="{CE8D1E52-F69C-4B20-AC50-9EE3B36375B4}" presName="parentShp" presStyleLbl="node1" presStyleIdx="0" presStyleCnt="3">
        <dgm:presLayoutVars>
          <dgm:bulletEnabled val="1"/>
        </dgm:presLayoutVars>
      </dgm:prSet>
      <dgm:spPr/>
    </dgm:pt>
    <dgm:pt modelId="{791FCF38-804E-43FD-A1E2-69196AEE4F74}" type="pres">
      <dgm:prSet presAssocID="{CE8D1E52-F69C-4B20-AC50-9EE3B36375B4}" presName="childShp" presStyleLbl="bgAccFollowNode1" presStyleIdx="0" presStyleCnt="3" custScaleY="92781" custLinFactNeighborY="-2310">
        <dgm:presLayoutVars>
          <dgm:bulletEnabled val="1"/>
        </dgm:presLayoutVars>
      </dgm:prSet>
      <dgm:spPr/>
    </dgm:pt>
    <dgm:pt modelId="{5839BC62-3C6E-47D7-AB53-A02A69865004}" type="pres">
      <dgm:prSet presAssocID="{956218A8-54EE-4447-B23F-05DD8F02C1B9}" presName="spacing" presStyleCnt="0"/>
      <dgm:spPr/>
    </dgm:pt>
    <dgm:pt modelId="{5998C4D6-E407-4494-AFCC-0394D1D638DF}" type="pres">
      <dgm:prSet presAssocID="{8D4F8E0C-8F4A-4034-9013-6D8A07F5B604}" presName="linNode" presStyleCnt="0"/>
      <dgm:spPr/>
    </dgm:pt>
    <dgm:pt modelId="{B012A7DD-EB9B-4F4A-A497-D61198250D6F}" type="pres">
      <dgm:prSet presAssocID="{8D4F8E0C-8F4A-4034-9013-6D8A07F5B604}" presName="parentShp" presStyleLbl="node1" presStyleIdx="1" presStyleCnt="3">
        <dgm:presLayoutVars>
          <dgm:bulletEnabled val="1"/>
        </dgm:presLayoutVars>
      </dgm:prSet>
      <dgm:spPr/>
    </dgm:pt>
    <dgm:pt modelId="{1DA7F25C-2212-4A99-9045-78CBDAA30527}" type="pres">
      <dgm:prSet presAssocID="{8D4F8E0C-8F4A-4034-9013-6D8A07F5B604}" presName="childShp" presStyleLbl="bgAccFollowNode1" presStyleIdx="1" presStyleCnt="3" custScaleY="122937" custLinFactNeighborY="3645">
        <dgm:presLayoutVars>
          <dgm:bulletEnabled val="1"/>
        </dgm:presLayoutVars>
      </dgm:prSet>
      <dgm:spPr/>
    </dgm:pt>
    <dgm:pt modelId="{D0CCC1E1-8D58-4395-A96B-3C9516F22D4E}" type="pres">
      <dgm:prSet presAssocID="{BD4239DE-0667-4367-A90F-780C5FA7522D}" presName="spacing" presStyleCnt="0"/>
      <dgm:spPr/>
    </dgm:pt>
    <dgm:pt modelId="{C9C9AFC6-4930-4C13-BA22-4180EBFA8C5F}" type="pres">
      <dgm:prSet presAssocID="{F5D65984-F31A-41F3-A07E-4E18A8977584}" presName="linNode" presStyleCnt="0"/>
      <dgm:spPr/>
    </dgm:pt>
    <dgm:pt modelId="{AA2DEAFF-37F2-44BE-9828-6E226EE60708}" type="pres">
      <dgm:prSet presAssocID="{F5D65984-F31A-41F3-A07E-4E18A8977584}" presName="parentShp" presStyleLbl="node1" presStyleIdx="2" presStyleCnt="3">
        <dgm:presLayoutVars>
          <dgm:bulletEnabled val="1"/>
        </dgm:presLayoutVars>
      </dgm:prSet>
      <dgm:spPr/>
    </dgm:pt>
    <dgm:pt modelId="{7DD18630-A6D8-4E1F-87E2-7B88B7453DEE}" type="pres">
      <dgm:prSet presAssocID="{F5D65984-F31A-41F3-A07E-4E18A8977584}" presName="childShp" presStyleLbl="bgAccFollowNode1" presStyleIdx="2" presStyleCnt="3" custScaleY="95984">
        <dgm:presLayoutVars>
          <dgm:bulletEnabled val="1"/>
        </dgm:presLayoutVars>
      </dgm:prSet>
      <dgm:spPr/>
    </dgm:pt>
  </dgm:ptLst>
  <dgm:cxnLst>
    <dgm:cxn modelId="{85030314-B925-429E-8DEB-3F706438271E}" type="presOf" srcId="{790D3372-1271-4053-9334-F335BB99B2B4}" destId="{7DD18630-A6D8-4E1F-87E2-7B88B7453DEE}" srcOrd="0" destOrd="0" presId="urn:microsoft.com/office/officeart/2005/8/layout/vList6"/>
    <dgm:cxn modelId="{031BAA22-DDEB-4582-BACA-D8F2FEE92036}" type="presOf" srcId="{F5D65984-F31A-41F3-A07E-4E18A8977584}" destId="{AA2DEAFF-37F2-44BE-9828-6E226EE60708}" srcOrd="0" destOrd="0" presId="urn:microsoft.com/office/officeart/2005/8/layout/vList6"/>
    <dgm:cxn modelId="{89D58A3E-70A2-49C9-9377-7F47B54E0CD4}" type="presOf" srcId="{8D4F8E0C-8F4A-4034-9013-6D8A07F5B604}" destId="{B012A7DD-EB9B-4F4A-A497-D61198250D6F}" srcOrd="0" destOrd="0" presId="urn:microsoft.com/office/officeart/2005/8/layout/vList6"/>
    <dgm:cxn modelId="{C9F90748-A2D8-4C61-9F47-8D04C9488161}" srcId="{6E061051-AF3B-4A11-A616-224BA5138890}" destId="{CE8D1E52-F69C-4B20-AC50-9EE3B36375B4}" srcOrd="0" destOrd="0" parTransId="{BD60BD92-A046-4589-AE55-12AAAFB38850}" sibTransId="{956218A8-54EE-4447-B23F-05DD8F02C1B9}"/>
    <dgm:cxn modelId="{63F21670-9C8C-4FB2-8E00-D0DA34538040}" srcId="{8D4F8E0C-8F4A-4034-9013-6D8A07F5B604}" destId="{83AF32FB-F7A3-48D7-BB57-0D5D5FAE4DFF}" srcOrd="0" destOrd="0" parTransId="{03B49039-839C-4D57-B909-5C323DAE8FE5}" sibTransId="{831D3790-9BBF-4591-ACA9-3420DBDE5A7C}"/>
    <dgm:cxn modelId="{B0BE1878-0002-4EA4-B0DD-9910EF8F564F}" srcId="{6E061051-AF3B-4A11-A616-224BA5138890}" destId="{F5D65984-F31A-41F3-A07E-4E18A8977584}" srcOrd="2" destOrd="0" parTransId="{428F402D-428C-4EB3-B42B-F7325C8CCA8A}" sibTransId="{0FFDB35C-0572-4266-8DD5-9A65089270D1}"/>
    <dgm:cxn modelId="{BEF15790-9568-48EE-8E78-A41929F2B108}" type="presOf" srcId="{CE8D1E52-F69C-4B20-AC50-9EE3B36375B4}" destId="{A6DEF92D-45BB-4A27-8C35-C3D951D52B50}" srcOrd="0" destOrd="0" presId="urn:microsoft.com/office/officeart/2005/8/layout/vList6"/>
    <dgm:cxn modelId="{2604529E-0E56-4C64-AB71-1CEE518C1586}" type="presOf" srcId="{83AF32FB-F7A3-48D7-BB57-0D5D5FAE4DFF}" destId="{1DA7F25C-2212-4A99-9045-78CBDAA30527}" srcOrd="0" destOrd="0" presId="urn:microsoft.com/office/officeart/2005/8/layout/vList6"/>
    <dgm:cxn modelId="{362E6B9F-8DBE-4ED8-A86D-5C9EC9D7A4FE}" srcId="{F5D65984-F31A-41F3-A07E-4E18A8977584}" destId="{790D3372-1271-4053-9334-F335BB99B2B4}" srcOrd="0" destOrd="0" parTransId="{2E30A4E0-7EF4-4A9C-9347-A0A0D4304180}" sibTransId="{2EAAF924-3346-41EC-928A-9DBB32A5C182}"/>
    <dgm:cxn modelId="{EE1728A1-5DA0-4A70-9F3F-76E908C710B2}" srcId="{CE8D1E52-F69C-4B20-AC50-9EE3B36375B4}" destId="{E8CA303C-55E3-4D5F-806A-14F28CADAD94}" srcOrd="0" destOrd="0" parTransId="{AD819C42-9D5D-49B1-AA2D-B04995B77D1A}" sibTransId="{839A9FD0-966D-4988-A7F5-4A8B56936A91}"/>
    <dgm:cxn modelId="{0034E0B7-58C9-4812-B79B-9441C4FB28A5}" type="presOf" srcId="{E8CA303C-55E3-4D5F-806A-14F28CADAD94}" destId="{791FCF38-804E-43FD-A1E2-69196AEE4F74}" srcOrd="0" destOrd="0" presId="urn:microsoft.com/office/officeart/2005/8/layout/vList6"/>
    <dgm:cxn modelId="{7EEC16E7-61F9-4CAD-86BF-F50634790F65}" srcId="{6E061051-AF3B-4A11-A616-224BA5138890}" destId="{8D4F8E0C-8F4A-4034-9013-6D8A07F5B604}" srcOrd="1" destOrd="0" parTransId="{8082AC35-DC6B-4C01-8B36-D345C0AB15F8}" sibTransId="{BD4239DE-0667-4367-A90F-780C5FA7522D}"/>
    <dgm:cxn modelId="{877C47F1-BD0C-4A6C-A9AF-0FD2C30C70FD}" type="presOf" srcId="{6E061051-AF3B-4A11-A616-224BA5138890}" destId="{93B54513-3F0A-4924-AE7D-816B3FFE0D97}" srcOrd="0" destOrd="0" presId="urn:microsoft.com/office/officeart/2005/8/layout/vList6"/>
    <dgm:cxn modelId="{7027EAB5-98EC-498E-8B22-460418611447}" type="presParOf" srcId="{93B54513-3F0A-4924-AE7D-816B3FFE0D97}" destId="{31C06212-3DCC-4E35-8DDF-7227E26A6830}" srcOrd="0" destOrd="0" presId="urn:microsoft.com/office/officeart/2005/8/layout/vList6"/>
    <dgm:cxn modelId="{14DB1C0F-480E-4000-9796-9838B42B5B4D}" type="presParOf" srcId="{31C06212-3DCC-4E35-8DDF-7227E26A6830}" destId="{A6DEF92D-45BB-4A27-8C35-C3D951D52B50}" srcOrd="0" destOrd="0" presId="urn:microsoft.com/office/officeart/2005/8/layout/vList6"/>
    <dgm:cxn modelId="{38E3469A-FA4C-4D20-9F2D-C2A28FB9BAA4}" type="presParOf" srcId="{31C06212-3DCC-4E35-8DDF-7227E26A6830}" destId="{791FCF38-804E-43FD-A1E2-69196AEE4F74}" srcOrd="1" destOrd="0" presId="urn:microsoft.com/office/officeart/2005/8/layout/vList6"/>
    <dgm:cxn modelId="{E399A248-833E-4701-BB58-DB9230AA1EE9}" type="presParOf" srcId="{93B54513-3F0A-4924-AE7D-816B3FFE0D97}" destId="{5839BC62-3C6E-47D7-AB53-A02A69865004}" srcOrd="1" destOrd="0" presId="urn:microsoft.com/office/officeart/2005/8/layout/vList6"/>
    <dgm:cxn modelId="{5B532C43-7205-4A43-B43E-F124E7494E46}" type="presParOf" srcId="{93B54513-3F0A-4924-AE7D-816B3FFE0D97}" destId="{5998C4D6-E407-4494-AFCC-0394D1D638DF}" srcOrd="2" destOrd="0" presId="urn:microsoft.com/office/officeart/2005/8/layout/vList6"/>
    <dgm:cxn modelId="{6D92962A-6353-47B9-A608-7A1F71D844BC}" type="presParOf" srcId="{5998C4D6-E407-4494-AFCC-0394D1D638DF}" destId="{B012A7DD-EB9B-4F4A-A497-D61198250D6F}" srcOrd="0" destOrd="0" presId="urn:microsoft.com/office/officeart/2005/8/layout/vList6"/>
    <dgm:cxn modelId="{BDEEFF07-C521-4C03-9D9C-E7137B8B34EC}" type="presParOf" srcId="{5998C4D6-E407-4494-AFCC-0394D1D638DF}" destId="{1DA7F25C-2212-4A99-9045-78CBDAA30527}" srcOrd="1" destOrd="0" presId="urn:microsoft.com/office/officeart/2005/8/layout/vList6"/>
    <dgm:cxn modelId="{51246BAB-85EC-4945-80C9-25CF4DD610EA}" type="presParOf" srcId="{93B54513-3F0A-4924-AE7D-816B3FFE0D97}" destId="{D0CCC1E1-8D58-4395-A96B-3C9516F22D4E}" srcOrd="3" destOrd="0" presId="urn:microsoft.com/office/officeart/2005/8/layout/vList6"/>
    <dgm:cxn modelId="{EA26B427-BFF2-4A47-9F6F-1097B1161724}" type="presParOf" srcId="{93B54513-3F0A-4924-AE7D-816B3FFE0D97}" destId="{C9C9AFC6-4930-4C13-BA22-4180EBFA8C5F}" srcOrd="4" destOrd="0" presId="urn:microsoft.com/office/officeart/2005/8/layout/vList6"/>
    <dgm:cxn modelId="{27373E65-AD2E-46ED-B6AA-4A141CF386DD}" type="presParOf" srcId="{C9C9AFC6-4930-4C13-BA22-4180EBFA8C5F}" destId="{AA2DEAFF-37F2-44BE-9828-6E226EE60708}" srcOrd="0" destOrd="0" presId="urn:microsoft.com/office/officeart/2005/8/layout/vList6"/>
    <dgm:cxn modelId="{5EB268B9-0A96-4F82-8F8E-043BE81BF538}" type="presParOf" srcId="{C9C9AFC6-4930-4C13-BA22-4180EBFA8C5F}" destId="{7DD18630-A6D8-4E1F-87E2-7B88B7453DEE}"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A3D4D-6B95-43DD-8DB4-F060BFFA417D}">
      <dsp:nvSpPr>
        <dsp:cNvPr id="0" name=""/>
        <dsp:cNvSpPr/>
      </dsp:nvSpPr>
      <dsp:spPr>
        <a:xfrm rot="5400000">
          <a:off x="-241818" y="242530"/>
          <a:ext cx="1612123" cy="1128486"/>
        </a:xfrm>
        <a:prstGeom prst="chevron">
          <a:avLst/>
        </a:prstGeom>
        <a:blipFill rotWithShape="1">
          <a:blip xmlns:r="http://schemas.openxmlformats.org/officeDocument/2006/relationships" r:embed="rId1">
            <a:duotone>
              <a:schemeClr val="accent2">
                <a:hueOff val="0"/>
                <a:satOff val="0"/>
                <a:lumOff val="0"/>
                <a:alphaOff val="0"/>
                <a:shade val="30000"/>
                <a:satMod val="115000"/>
              </a:schemeClr>
              <a:schemeClr val="accent2">
                <a:hueOff val="0"/>
                <a:satOff val="0"/>
                <a:lumOff val="0"/>
                <a:alphaOff val="0"/>
                <a:tint val="34000"/>
              </a:schemeClr>
            </a:duotone>
          </a:blip>
          <a:tile tx="0" ty="0" sx="60000" sy="59000" flip="none" algn="b"/>
        </a:blipFill>
        <a:ln w="6350" cap="flat" cmpd="sng" algn="ctr">
          <a:solidFill>
            <a:schemeClr val="accent2">
              <a:hueOff val="0"/>
              <a:satOff val="0"/>
              <a:lumOff val="0"/>
              <a:alphaOff val="0"/>
            </a:schemeClr>
          </a:solidFill>
          <a:prstDash val="solid"/>
        </a:ln>
        <a:effectLst>
          <a:softEdge rad="12700"/>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rot="-5400000">
        <a:off x="1" y="564954"/>
        <a:ext cx="1128486" cy="483637"/>
      </dsp:txXfrm>
    </dsp:sp>
    <dsp:sp modelId="{6342FF6D-4ECF-4C0D-BBBC-7B1827B9D781}">
      <dsp:nvSpPr>
        <dsp:cNvPr id="0" name=""/>
        <dsp:cNvSpPr/>
      </dsp:nvSpPr>
      <dsp:spPr>
        <a:xfrm rot="5400000">
          <a:off x="2681279" y="-1552080"/>
          <a:ext cx="1047880" cy="4153465"/>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oftEdge rad="12700"/>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To implement such a system, we need two main </a:t>
          </a:r>
          <a:r>
            <a:rPr lang="en-US" sz="2000" kern="1200" dirty="0"/>
            <a:t>parts: </a:t>
          </a:r>
          <a:endParaRPr lang="en-IN" sz="2000" kern="1200" dirty="0"/>
        </a:p>
      </dsp:txBody>
      <dsp:txXfrm rot="-5400000">
        <a:off x="1128487" y="51865"/>
        <a:ext cx="4102312" cy="945574"/>
      </dsp:txXfrm>
    </dsp:sp>
    <dsp:sp modelId="{8150ABB0-AA92-44A1-80D5-2A5F19544B79}">
      <dsp:nvSpPr>
        <dsp:cNvPr id="0" name=""/>
        <dsp:cNvSpPr/>
      </dsp:nvSpPr>
      <dsp:spPr>
        <a:xfrm rot="5400000">
          <a:off x="-241818" y="1660574"/>
          <a:ext cx="1612123" cy="1128486"/>
        </a:xfrm>
        <a:prstGeom prst="chevron">
          <a:avLst/>
        </a:prstGeom>
        <a:blipFill rotWithShape="1">
          <a:blip xmlns:r="http://schemas.openxmlformats.org/officeDocument/2006/relationships" r:embed="rId1">
            <a:duotone>
              <a:schemeClr val="accent3">
                <a:hueOff val="0"/>
                <a:satOff val="0"/>
                <a:lumOff val="0"/>
                <a:alphaOff val="0"/>
                <a:shade val="30000"/>
                <a:satMod val="115000"/>
              </a:schemeClr>
              <a:schemeClr val="accent3">
                <a:hueOff val="0"/>
                <a:satOff val="0"/>
                <a:lumOff val="0"/>
                <a:alphaOff val="0"/>
                <a:tint val="34000"/>
              </a:schemeClr>
            </a:duotone>
          </a:blip>
          <a:tile tx="0" ty="0" sx="60000" sy="59000" flip="none" algn="b"/>
        </a:blipFill>
        <a:ln w="6350" cap="flat" cmpd="sng" algn="ctr">
          <a:solidFill>
            <a:schemeClr val="accent3">
              <a:hueOff val="0"/>
              <a:satOff val="0"/>
              <a:lumOff val="0"/>
              <a:alphaOff val="0"/>
            </a:schemeClr>
          </a:solidFill>
          <a:prstDash val="solid"/>
        </a:ln>
        <a:effectLst>
          <a:softEdge rad="12700"/>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rPr>
            <a:t>1.</a:t>
          </a:r>
        </a:p>
      </dsp:txBody>
      <dsp:txXfrm rot="-5400000">
        <a:off x="1" y="1982998"/>
        <a:ext cx="1128486" cy="483637"/>
      </dsp:txXfrm>
    </dsp:sp>
    <dsp:sp modelId="{F916DB79-4331-4C59-BAF9-C8A6FFE6B88B}">
      <dsp:nvSpPr>
        <dsp:cNvPr id="0" name=""/>
        <dsp:cNvSpPr/>
      </dsp:nvSpPr>
      <dsp:spPr>
        <a:xfrm rot="5400000">
          <a:off x="2681279" y="-134036"/>
          <a:ext cx="1047880" cy="4153465"/>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a:softEdge rad="12700"/>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Eyes to watch the real-time road condition </a:t>
          </a:r>
          <a:endParaRPr lang="en-IN" sz="2000" kern="1200" dirty="0"/>
        </a:p>
      </dsp:txBody>
      <dsp:txXfrm rot="-5400000">
        <a:off x="1128487" y="1469909"/>
        <a:ext cx="4102312" cy="945574"/>
      </dsp:txXfrm>
    </dsp:sp>
    <dsp:sp modelId="{17D40C1A-7A34-48A3-A609-1D5E245AF354}">
      <dsp:nvSpPr>
        <dsp:cNvPr id="0" name=""/>
        <dsp:cNvSpPr/>
      </dsp:nvSpPr>
      <dsp:spPr>
        <a:xfrm rot="5400000">
          <a:off x="-241818" y="3078619"/>
          <a:ext cx="1612123" cy="1128486"/>
        </a:xfrm>
        <a:prstGeom prst="chevron">
          <a:avLst/>
        </a:prstGeom>
        <a:blipFill rotWithShape="1">
          <a:blip xmlns:r="http://schemas.openxmlformats.org/officeDocument/2006/relationships" r:embed="rId1">
            <a:duotone>
              <a:schemeClr val="accent4">
                <a:hueOff val="0"/>
                <a:satOff val="0"/>
                <a:lumOff val="0"/>
                <a:alphaOff val="0"/>
                <a:shade val="30000"/>
                <a:satMod val="115000"/>
              </a:schemeClr>
              <a:schemeClr val="accent4">
                <a:hueOff val="0"/>
                <a:satOff val="0"/>
                <a:lumOff val="0"/>
                <a:alphaOff val="0"/>
                <a:tint val="34000"/>
              </a:schemeClr>
            </a:duotone>
          </a:blip>
          <a:tile tx="0" ty="0" sx="60000" sy="59000" flip="none" algn="b"/>
        </a:blipFill>
        <a:ln w="6350" cap="flat" cmpd="sng" algn="ctr">
          <a:solidFill>
            <a:schemeClr val="accent4">
              <a:hueOff val="0"/>
              <a:satOff val="0"/>
              <a:lumOff val="0"/>
              <a:alphaOff val="0"/>
            </a:schemeClr>
          </a:solidFill>
          <a:prstDash val="solid"/>
        </a:ln>
        <a:effectLst>
          <a:softEdge rad="12700"/>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rPr>
            <a:t>2.</a:t>
          </a:r>
        </a:p>
      </dsp:txBody>
      <dsp:txXfrm rot="-5400000">
        <a:off x="1" y="3401043"/>
        <a:ext cx="1128486" cy="483637"/>
      </dsp:txXfrm>
    </dsp:sp>
    <dsp:sp modelId="{E3127566-946F-45CD-A021-13B355D91917}">
      <dsp:nvSpPr>
        <dsp:cNvPr id="0" name=""/>
        <dsp:cNvSpPr/>
      </dsp:nvSpPr>
      <dsp:spPr>
        <a:xfrm rot="5400000">
          <a:off x="2681279" y="1284008"/>
          <a:ext cx="1047880" cy="4153465"/>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ln>
        <a:effectLst>
          <a:softEdge rad="12700"/>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t>Brain to process it. </a:t>
          </a:r>
        </a:p>
      </dsp:txBody>
      <dsp:txXfrm rot="-5400000">
        <a:off x="1128487" y="2887954"/>
        <a:ext cx="4102312" cy="9455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CF38-804E-43FD-A1E2-69196AEE4F74}">
      <dsp:nvSpPr>
        <dsp:cNvPr id="0" name=""/>
        <dsp:cNvSpPr/>
      </dsp:nvSpPr>
      <dsp:spPr>
        <a:xfrm>
          <a:off x="2307852" y="16003"/>
          <a:ext cx="3461779" cy="1095558"/>
        </a:xfrm>
        <a:prstGeom prst="rightArrow">
          <a:avLst>
            <a:gd name="adj1" fmla="val 75000"/>
            <a:gd name="adj2" fmla="val 50000"/>
          </a:avLst>
        </a:prstGeom>
        <a:solidFill>
          <a:srgbClr val="FFC000">
            <a:alpha val="90000"/>
          </a:srgb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 traffic signal system at its core has two major tasks: </a:t>
          </a:r>
          <a:endParaRPr lang="en-IN" sz="1600" kern="1200" dirty="0"/>
        </a:p>
      </dsp:txBody>
      <dsp:txXfrm>
        <a:off x="2307852" y="152948"/>
        <a:ext cx="3050945" cy="821668"/>
      </dsp:txXfrm>
    </dsp:sp>
    <dsp:sp modelId="{A6DEF92D-45BB-4A27-8C35-C3D951D52B50}">
      <dsp:nvSpPr>
        <dsp:cNvPr id="0" name=""/>
        <dsp:cNvSpPr/>
      </dsp:nvSpPr>
      <dsp:spPr>
        <a:xfrm>
          <a:off x="0" y="658"/>
          <a:ext cx="2307852" cy="1180800"/>
        </a:xfrm>
        <a:prstGeom prst="roundRect">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IN" sz="3600" kern="1200" dirty="0"/>
            <a:t>REQUIRE</a:t>
          </a:r>
        </a:p>
      </dsp:txBody>
      <dsp:txXfrm>
        <a:off x="57642" y="58300"/>
        <a:ext cx="2192568" cy="1065516"/>
      </dsp:txXfrm>
    </dsp:sp>
    <dsp:sp modelId="{1DA7F25C-2212-4A99-9045-78CBDAA30527}">
      <dsp:nvSpPr>
        <dsp:cNvPr id="0" name=""/>
        <dsp:cNvSpPr/>
      </dsp:nvSpPr>
      <dsp:spPr>
        <a:xfrm>
          <a:off x="2308416" y="1342580"/>
          <a:ext cx="3458398" cy="1451641"/>
        </a:xfrm>
        <a:prstGeom prst="rightArrow">
          <a:avLst>
            <a:gd name="adj1" fmla="val 75000"/>
            <a:gd name="adj2" fmla="val 50000"/>
          </a:avLst>
        </a:prstGeom>
        <a:solidFill>
          <a:srgbClr val="FFC000">
            <a:alpha val="90000"/>
          </a:srgb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Move as many users through the intersection as possible doing this with as little conflict between these users as possible.</a:t>
          </a:r>
          <a:endParaRPr lang="en-IN" sz="1600" kern="1200" dirty="0"/>
        </a:p>
      </dsp:txBody>
      <dsp:txXfrm>
        <a:off x="2308416" y="1524035"/>
        <a:ext cx="2914033" cy="1088731"/>
      </dsp:txXfrm>
    </dsp:sp>
    <dsp:sp modelId="{B012A7DD-EB9B-4F4A-A497-D61198250D6F}">
      <dsp:nvSpPr>
        <dsp:cNvPr id="0" name=""/>
        <dsp:cNvSpPr/>
      </dsp:nvSpPr>
      <dsp:spPr>
        <a:xfrm>
          <a:off x="2817" y="1434960"/>
          <a:ext cx="2305599" cy="1180800"/>
        </a:xfrm>
        <a:prstGeom prst="roundRect">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TASK 1</a:t>
          </a:r>
          <a:endParaRPr lang="en-IN" sz="3600" kern="1200" dirty="0"/>
        </a:p>
      </dsp:txBody>
      <dsp:txXfrm>
        <a:off x="60459" y="1492602"/>
        <a:ext cx="2190315" cy="1065516"/>
      </dsp:txXfrm>
    </dsp:sp>
    <dsp:sp modelId="{7DD18630-A6D8-4E1F-87E2-7B88B7453DEE}">
      <dsp:nvSpPr>
        <dsp:cNvPr id="0" name=""/>
        <dsp:cNvSpPr/>
      </dsp:nvSpPr>
      <dsp:spPr>
        <a:xfrm>
          <a:off x="2307852" y="2892971"/>
          <a:ext cx="3461779" cy="1133380"/>
        </a:xfrm>
        <a:prstGeom prst="rightArrow">
          <a:avLst>
            <a:gd name="adj1" fmla="val 75000"/>
            <a:gd name="adj2" fmla="val 50000"/>
          </a:avLst>
        </a:prstGeom>
        <a:solidFill>
          <a:srgbClr val="FFC000">
            <a:alpha val="90000"/>
          </a:srgb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Video is a powerful medium for conveying information and data is plentiful wherever there are cameras. </a:t>
          </a:r>
          <a:endParaRPr lang="en-IN" sz="1600" kern="1200" dirty="0"/>
        </a:p>
      </dsp:txBody>
      <dsp:txXfrm>
        <a:off x="2307852" y="3034644"/>
        <a:ext cx="3036762" cy="850035"/>
      </dsp:txXfrm>
    </dsp:sp>
    <dsp:sp modelId="{AA2DEAFF-37F2-44BE-9828-6E226EE60708}">
      <dsp:nvSpPr>
        <dsp:cNvPr id="0" name=""/>
        <dsp:cNvSpPr/>
      </dsp:nvSpPr>
      <dsp:spPr>
        <a:xfrm>
          <a:off x="0" y="2869261"/>
          <a:ext cx="2307852" cy="1180800"/>
        </a:xfrm>
        <a:prstGeom prst="roundRect">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IN" sz="3600" kern="1200" dirty="0"/>
            <a:t>TASK 2</a:t>
          </a:r>
        </a:p>
      </dsp:txBody>
      <dsp:txXfrm>
        <a:off x="57642" y="2926903"/>
        <a:ext cx="2192568" cy="10655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54234-D8F4-4690-98A2-49D7A54F56B7}" type="datetimeFigureOut">
              <a:t>2/11/2023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6DBC7-F0B0-47A5-9326-EA71D4E7A0AE}" type="slidenum">
              <a:t>‹#›</a:t>
            </a:fld>
            <a:endParaRPr lang="en-US" dirty="0"/>
          </a:p>
        </p:txBody>
      </p:sp>
    </p:spTree>
    <p:extLst>
      <p:ext uri="{BB962C8B-B14F-4D97-AF65-F5344CB8AC3E}">
        <p14:creationId xmlns:p14="http://schemas.microsoft.com/office/powerpoint/2010/main" val="679047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59161351-45AB-40CD-AF62-AF3DF6687339}" type="slidenum">
              <a:rPr lang="en-US" smtClean="0"/>
              <a:t>5</a:t>
            </a:fld>
            <a:endParaRPr lang="en-US" dirty="0"/>
          </a:p>
        </p:txBody>
      </p:sp>
    </p:spTree>
    <p:extLst>
      <p:ext uri="{BB962C8B-B14F-4D97-AF65-F5344CB8AC3E}">
        <p14:creationId xmlns:p14="http://schemas.microsoft.com/office/powerpoint/2010/main" val="3222745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917" y="2310579"/>
            <a:ext cx="10677835" cy="2281085"/>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66917" y="4571999"/>
            <a:ext cx="10668000" cy="904568"/>
          </a:xfrm>
        </p:spPr>
        <p:txBody>
          <a:bodyPr>
            <a:normAutofit/>
          </a:bodyPr>
          <a:lstStyle>
            <a:lvl1pPr marL="0" indent="0" algn="l">
              <a:buNone/>
              <a:defRPr sz="3733" b="0" i="0">
                <a:solidFill>
                  <a:schemeClr val="accent3">
                    <a:lumMod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9765" y="299116"/>
            <a:ext cx="11012131" cy="1018035"/>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18285" y="1612492"/>
            <a:ext cx="10994760" cy="4758809"/>
          </a:xfrm>
        </p:spPr>
        <p:txBody>
          <a:bodyPr/>
          <a:lstStyle>
            <a:lvl1pPr algn="l">
              <a:defRPr sz="3733">
                <a:solidFill>
                  <a:srgbClr val="003635"/>
                </a:solidFill>
              </a:defRPr>
            </a:lvl1pPr>
            <a:lvl2pPr algn="l">
              <a:defRPr>
                <a:solidFill>
                  <a:srgbClr val="003635"/>
                </a:solidFill>
              </a:defRPr>
            </a:lvl2pPr>
            <a:lvl3pPr algn="l">
              <a:defRPr>
                <a:solidFill>
                  <a:srgbClr val="003635"/>
                </a:solidFill>
              </a:defRPr>
            </a:lvl3pPr>
            <a:lvl4pPr algn="l">
              <a:defRPr>
                <a:solidFill>
                  <a:srgbClr val="003635"/>
                </a:solidFill>
              </a:defRPr>
            </a:lvl4pPr>
            <a:lvl5pPr algn="l">
              <a:defRPr>
                <a:solidFill>
                  <a:srgbClr val="00363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64471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1143" y="542050"/>
            <a:ext cx="9074125" cy="967132"/>
          </a:xfrm>
        </p:spPr>
        <p:txBody>
          <a:bodyPr>
            <a:normAutofit/>
          </a:bodyPr>
          <a:lstStyle>
            <a:lvl1pPr algn="l">
              <a:defRPr sz="48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29266" y="1524001"/>
            <a:ext cx="9104671" cy="4727329"/>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29391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863441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556791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0425" y="283536"/>
            <a:ext cx="10791153" cy="1018033"/>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696175" y="2040204"/>
            <a:ext cx="5386917" cy="639763"/>
          </a:xfrm>
        </p:spPr>
        <p:txBody>
          <a:bodyPr anchor="b"/>
          <a:lstStyle>
            <a:lvl1pPr marL="0" indent="0" algn="ctr">
              <a:buNone/>
              <a:defRPr sz="3200" b="1">
                <a:solidFill>
                  <a:schemeClr val="accent3">
                    <a:lumMod val="7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96175" y="2670067"/>
            <a:ext cx="5386917" cy="3035059"/>
          </a:xfrm>
        </p:spPr>
        <p:txBody>
          <a:bodyPr/>
          <a:lstStyle>
            <a:lvl1pPr algn="ctr">
              <a:defRPr sz="3200">
                <a:solidFill>
                  <a:srgbClr val="003635"/>
                </a:solidFill>
              </a:defRPr>
            </a:lvl1pPr>
            <a:lvl2pPr algn="ctr">
              <a:defRPr sz="2667">
                <a:solidFill>
                  <a:srgbClr val="003635"/>
                </a:solidFill>
              </a:defRPr>
            </a:lvl2pPr>
            <a:lvl3pPr algn="ctr">
              <a:defRPr sz="2400">
                <a:solidFill>
                  <a:srgbClr val="003635"/>
                </a:solidFill>
              </a:defRPr>
            </a:lvl3pPr>
            <a:lvl4pPr algn="ctr">
              <a:defRPr sz="2133">
                <a:solidFill>
                  <a:srgbClr val="003635"/>
                </a:solidFill>
              </a:defRPr>
            </a:lvl4pPr>
            <a:lvl5pPr algn="ctr">
              <a:defRPr sz="2133">
                <a:solidFill>
                  <a:srgbClr val="003635"/>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6337" y="2040204"/>
            <a:ext cx="5389033" cy="639763"/>
          </a:xfrm>
        </p:spPr>
        <p:txBody>
          <a:bodyPr anchor="b"/>
          <a:lstStyle>
            <a:lvl1pPr marL="0" indent="0" algn="ctr">
              <a:buNone/>
              <a:defRPr sz="3200" b="1">
                <a:solidFill>
                  <a:schemeClr val="accent3">
                    <a:lumMod val="75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76337" y="2670067"/>
            <a:ext cx="5389033" cy="3035059"/>
          </a:xfrm>
        </p:spPr>
        <p:txBody>
          <a:bodyPr/>
          <a:lstStyle>
            <a:lvl1pPr algn="ctr">
              <a:defRPr sz="3200">
                <a:solidFill>
                  <a:srgbClr val="003635"/>
                </a:solidFill>
              </a:defRPr>
            </a:lvl1pPr>
            <a:lvl2pPr algn="ctr">
              <a:defRPr sz="2667">
                <a:solidFill>
                  <a:srgbClr val="003635"/>
                </a:solidFill>
              </a:defRPr>
            </a:lvl2pPr>
            <a:lvl3pPr algn="ctr">
              <a:defRPr sz="2400">
                <a:solidFill>
                  <a:srgbClr val="003635"/>
                </a:solidFill>
              </a:defRPr>
            </a:lvl3pPr>
            <a:lvl4pPr algn="ctr">
              <a:defRPr sz="2133">
                <a:solidFill>
                  <a:srgbClr val="003635"/>
                </a:solidFill>
              </a:defRPr>
            </a:lvl4pPr>
            <a:lvl5pPr algn="ctr">
              <a:defRPr sz="2133">
                <a:solidFill>
                  <a:srgbClr val="003635"/>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122911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0297731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251864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1744526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77607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4286657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38FEC7A-5B18-4B66-9EF5-0FC67C8D631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B29E4FEF-DBF0-48D1-B1B7-AC8CEFB7F10D}"/>
              </a:ext>
            </a:extLst>
          </p:cNvPr>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21" name="Date Placeholder 3">
            <a:extLst>
              <a:ext uri="{FF2B5EF4-FFF2-40B4-BE49-F238E27FC236}">
                <a16:creationId xmlns:a16="http://schemas.microsoft.com/office/drawing/2014/main" id="{9CD37997-F225-43D0-99F3-38A3F545A6B8}"/>
              </a:ext>
            </a:extLst>
          </p:cNvPr>
          <p:cNvSpPr>
            <a:spLocks noGrp="1"/>
          </p:cNvSpPr>
          <p:nvPr>
            <p:ph type="dt" sz="half" idx="10"/>
          </p:nvPr>
        </p:nvSpPr>
        <p:spPr>
          <a:xfrm>
            <a:off x="838200" y="6356351"/>
            <a:ext cx="2743200" cy="365125"/>
          </a:xfrm>
          <a:prstGeom prst="rect">
            <a:avLst/>
          </a:prstGeom>
        </p:spPr>
        <p:txBody>
          <a:bodyPr/>
          <a:lstStyle/>
          <a:p>
            <a:r>
              <a:rPr lang="en-US" dirty="0"/>
              <a:t>Date</a:t>
            </a:r>
          </a:p>
        </p:txBody>
      </p:sp>
      <p:sp>
        <p:nvSpPr>
          <p:cNvPr id="23" name="Footer Placeholder 4">
            <a:extLst>
              <a:ext uri="{FF2B5EF4-FFF2-40B4-BE49-F238E27FC236}">
                <a16:creationId xmlns:a16="http://schemas.microsoft.com/office/drawing/2014/main" id="{3591AFD2-6F19-4349-B6C5-EA75918EBA6F}"/>
              </a:ext>
            </a:extLst>
          </p:cNvPr>
          <p:cNvSpPr>
            <a:spLocks noGrp="1"/>
          </p:cNvSpPr>
          <p:nvPr>
            <p:ph type="ftr" sz="quarter" idx="11"/>
          </p:nvPr>
        </p:nvSpPr>
        <p:spPr>
          <a:xfrm>
            <a:off x="4038600" y="6356351"/>
            <a:ext cx="4114800" cy="365125"/>
          </a:xfrm>
          <a:prstGeom prst="rect">
            <a:avLst/>
          </a:prstGeom>
        </p:spPr>
        <p:txBody>
          <a:bodyPr/>
          <a:lstStyle/>
          <a:p>
            <a:r>
              <a:rPr lang="en-US" dirty="0"/>
              <a:t>Your Footer Here</a:t>
            </a:r>
          </a:p>
        </p:txBody>
      </p:sp>
      <p:sp>
        <p:nvSpPr>
          <p:cNvPr id="24" name="Slide Number Placeholder 5">
            <a:extLst>
              <a:ext uri="{FF2B5EF4-FFF2-40B4-BE49-F238E27FC236}">
                <a16:creationId xmlns:a16="http://schemas.microsoft.com/office/drawing/2014/main" id="{47EB3B26-5365-416B-8AE3-419320AA0831}"/>
              </a:ext>
            </a:extLst>
          </p:cNvPr>
          <p:cNvSpPr>
            <a:spLocks noGrp="1"/>
          </p:cNvSpPr>
          <p:nvPr>
            <p:ph type="sldNum" sz="quarter" idx="12"/>
          </p:nvPr>
        </p:nvSpPr>
        <p:spPr>
          <a:xfrm>
            <a:off x="8610600" y="6356351"/>
            <a:ext cx="2743200" cy="365125"/>
          </a:xfrm>
          <a:prstGeom prst="rect">
            <a:avLst/>
          </a:prstGeom>
        </p:spPr>
        <p:txBody>
          <a:bodyPr/>
          <a:lstStyle/>
          <a:p>
            <a:fld id="{E1D938BB-204F-405F-99D0-29E0C28153FC}" type="slidenum">
              <a:rPr lang="en-US" smtClean="0"/>
              <a:t>‹#›</a:t>
            </a:fld>
            <a:endParaRPr lang="en-US" dirty="0"/>
          </a:p>
        </p:txBody>
      </p:sp>
    </p:spTree>
    <p:extLst>
      <p:ext uri="{BB962C8B-B14F-4D97-AF65-F5344CB8AC3E}">
        <p14:creationId xmlns:p14="http://schemas.microsoft.com/office/powerpoint/2010/main" val="165518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2/11/2023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dirty="0"/>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jp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hyperlink" Target="https://pxhere.com/en/photo/657534" TargetMode="External"/><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hyperlink" Target="https://drive.google.com/file/d/1ePdyIthaxJk6YKIV_tZ_R74UbdkM7NaW/view"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pxhere.com/en/photo/82776" TargetMode="External"/><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210" y="2505385"/>
            <a:ext cx="10756491" cy="2340071"/>
          </a:xfrm>
        </p:spPr>
        <p:txBody>
          <a:bodyPr>
            <a:normAutofit/>
          </a:bodyPr>
          <a:lstStyle/>
          <a:p>
            <a:r>
              <a:rPr lang="en-US" b="1" dirty="0">
                <a:ln>
                  <a:solidFill>
                    <a:srgbClr val="FFFF00"/>
                  </a:solidFill>
                </a:ln>
                <a:solidFill>
                  <a:srgbClr val="FFC000"/>
                </a:solidFill>
                <a:latin typeface="Times New Roman" panose="02020603050405020304" pitchFamily="18" charset="0"/>
                <a:cs typeface="Times New Roman" panose="02020603050405020304" pitchFamily="18" charset="0"/>
              </a:rPr>
              <a:t>Adaptive Traffic Control System</a:t>
            </a:r>
          </a:p>
        </p:txBody>
      </p:sp>
      <p:sp>
        <p:nvSpPr>
          <p:cNvPr id="3" name="Subtitle 2"/>
          <p:cNvSpPr>
            <a:spLocks noGrp="1"/>
          </p:cNvSpPr>
          <p:nvPr>
            <p:ph type="subTitle" idx="1"/>
          </p:nvPr>
        </p:nvSpPr>
        <p:spPr>
          <a:xfrm>
            <a:off x="727588" y="4195294"/>
            <a:ext cx="10795819" cy="973391"/>
          </a:xfrm>
        </p:spPr>
        <p:txBody>
          <a:bodyPr/>
          <a:lstStyle/>
          <a:p>
            <a:r>
              <a:rPr lang="en-US" dirty="0">
                <a:solidFill>
                  <a:srgbClr val="FFFF00"/>
                </a:solidFill>
                <a:latin typeface="Times New Roman" panose="02020603050405020304" pitchFamily="18" charset="0"/>
                <a:cs typeface="Times New Roman" panose="02020603050405020304" pitchFamily="18" charset="0"/>
              </a:rPr>
              <a:t> - By Group 24</a:t>
            </a:r>
          </a:p>
        </p:txBody>
      </p:sp>
      <p:pic>
        <p:nvPicPr>
          <p:cNvPr id="4" name="Picture 3">
            <a:extLst>
              <a:ext uri="{FF2B5EF4-FFF2-40B4-BE49-F238E27FC236}">
                <a16:creationId xmlns:a16="http://schemas.microsoft.com/office/drawing/2014/main" id="{4ABC600B-2B72-93C1-B93A-787152DA11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593" y="478239"/>
            <a:ext cx="2575121" cy="1430623"/>
          </a:xfrm>
          <a:prstGeom prst="rect">
            <a:avLst/>
          </a:prstGeom>
        </p:spPr>
      </p:pic>
      <p:sp>
        <p:nvSpPr>
          <p:cNvPr id="5" name="TextBox 4">
            <a:extLst>
              <a:ext uri="{FF2B5EF4-FFF2-40B4-BE49-F238E27FC236}">
                <a16:creationId xmlns:a16="http://schemas.microsoft.com/office/drawing/2014/main" id="{A878E2E5-E956-4AC7-3979-A02A2CC56EDE}"/>
              </a:ext>
            </a:extLst>
          </p:cNvPr>
          <p:cNvSpPr txBox="1"/>
          <p:nvPr/>
        </p:nvSpPr>
        <p:spPr>
          <a:xfrm>
            <a:off x="727588" y="6405145"/>
            <a:ext cx="4013734" cy="369332"/>
          </a:xfrm>
          <a:prstGeom prst="rect">
            <a:avLst/>
          </a:prstGeom>
          <a:noFill/>
        </p:spPr>
        <p:txBody>
          <a:bodyPr wrap="square" rtlCol="0">
            <a:spAutoFit/>
          </a:bodyPr>
          <a:lstStyle/>
          <a:p>
            <a:r>
              <a:rPr lang="en-IN" dirty="0">
                <a:solidFill>
                  <a:schemeClr val="bg1">
                    <a:lumMod val="95000"/>
                  </a:schemeClr>
                </a:solidFill>
                <a:latin typeface="Times New Roman" panose="02020603050405020304" pitchFamily="18" charset="0"/>
                <a:cs typeface="Times New Roman" panose="02020603050405020304" pitchFamily="18" charset="0"/>
              </a:rPr>
              <a:t>PROJECT EXHIBITION – II (2022-23)</a:t>
            </a:r>
          </a:p>
        </p:txBody>
      </p:sp>
    </p:spTree>
    <p:extLst>
      <p:ext uri="{BB962C8B-B14F-4D97-AF65-F5344CB8AC3E}">
        <p14:creationId xmlns:p14="http://schemas.microsoft.com/office/powerpoint/2010/main" val="3464028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latin typeface="Times New Roman" panose="02020603050405020304" pitchFamily="18" charset="0"/>
                <a:cs typeface="Times New Roman" panose="02020603050405020304" pitchFamily="18" charset="0"/>
              </a:rPr>
              <a:t>Existing Work with Limitations</a:t>
            </a:r>
          </a:p>
        </p:txBody>
      </p:sp>
      <p:sp>
        <p:nvSpPr>
          <p:cNvPr id="3" name="Content Placeholder 2"/>
          <p:cNvSpPr>
            <a:spLocks noGrp="1"/>
          </p:cNvSpPr>
          <p:nvPr>
            <p:ph idx="1"/>
          </p:nvPr>
        </p:nvSpPr>
        <p:spPr>
          <a:xfrm>
            <a:off x="132511" y="1676250"/>
            <a:ext cx="7278942" cy="5109561"/>
          </a:xfrm>
        </p:spPr>
        <p:txBody>
          <a:bodyPr vert="horz" lIns="91440" tIns="45720" rIns="91440" bIns="45720" rtlCol="0" anchor="t">
            <a:noAutofit/>
          </a:bodyPr>
          <a:lstStyle/>
          <a:p>
            <a:pPr marL="456565" indent="-456565"/>
            <a:r>
              <a:rPr lang="en-US" sz="2600" dirty="0">
                <a:solidFill>
                  <a:srgbClr val="663300"/>
                </a:solidFill>
                <a:latin typeface="Times New Roman" panose="02020603050405020304" pitchFamily="18" charset="0"/>
                <a:ea typeface="+mn-lt"/>
                <a:cs typeface="Times New Roman" panose="02020603050405020304" pitchFamily="18" charset="0"/>
              </a:rPr>
              <a:t>To build a self-adaptive traffic light control system based on yolo.</a:t>
            </a:r>
            <a:endParaRPr lang="en-US" sz="2600" dirty="0">
              <a:solidFill>
                <a:srgbClr val="663300"/>
              </a:solidFill>
              <a:latin typeface="Times New Roman" panose="02020603050405020304" pitchFamily="18" charset="0"/>
              <a:cs typeface="Times New Roman" panose="02020603050405020304" pitchFamily="18" charset="0"/>
            </a:endParaRPr>
          </a:p>
          <a:p>
            <a:pPr marL="456565" indent="-456565"/>
            <a:r>
              <a:rPr lang="en-US" sz="2600" dirty="0">
                <a:solidFill>
                  <a:srgbClr val="663300"/>
                </a:solidFill>
                <a:latin typeface="Times New Roman" panose="02020603050405020304" pitchFamily="18" charset="0"/>
                <a:ea typeface="+mn-lt"/>
                <a:cs typeface="Times New Roman" panose="02020603050405020304" pitchFamily="18" charset="0"/>
              </a:rPr>
              <a:t>Disproportionate and diverse traffic in different lanes leads to inefficient utilization of same time slot for each of them characterized by slower speeds, longer trip times, and increased vehicular queuing. </a:t>
            </a:r>
          </a:p>
          <a:p>
            <a:pPr marL="456565" indent="-456565"/>
            <a:r>
              <a:rPr lang="en-US" sz="2600" dirty="0">
                <a:solidFill>
                  <a:srgbClr val="663300"/>
                </a:solidFill>
                <a:latin typeface="Times New Roman" panose="02020603050405020304" pitchFamily="18" charset="0"/>
                <a:ea typeface="+mn-lt"/>
                <a:cs typeface="Times New Roman" panose="02020603050405020304" pitchFamily="18" charset="0"/>
              </a:rPr>
              <a:t>To create a system which enable the traffic management system to take time allocation decisions for a particular lane according to the traffic density on other different lanes with the help of cameras, image processing modules.</a:t>
            </a:r>
            <a:endParaRPr lang="en-US" sz="2600" dirty="0">
              <a:solidFill>
                <a:srgbClr val="663300"/>
              </a:solidFill>
              <a:latin typeface="Times New Roman" panose="02020603050405020304" pitchFamily="18" charset="0"/>
              <a:cs typeface="Times New Roman" panose="02020603050405020304" pitchFamily="18" charset="0"/>
            </a:endParaRPr>
          </a:p>
        </p:txBody>
      </p:sp>
      <p:pic>
        <p:nvPicPr>
          <p:cNvPr id="4" name="Picture 5" descr="Diagram">
            <a:extLst>
              <a:ext uri="{FF2B5EF4-FFF2-40B4-BE49-F238E27FC236}">
                <a16:creationId xmlns:a16="http://schemas.microsoft.com/office/drawing/2014/main" id="{82557A9C-6F65-9E86-C666-44CFE14DE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0230" y="1427329"/>
            <a:ext cx="2969013" cy="2860214"/>
          </a:xfrm>
          <a:prstGeom prst="roundRect">
            <a:avLst>
              <a:gd name="adj" fmla="val 5170"/>
            </a:avLst>
          </a:prstGeom>
          <a:ln w="50800" cap="sq" cmpd="dbl">
            <a:noFill/>
            <a:miter lim="800000"/>
          </a:ln>
          <a:effectLst/>
        </p:spPr>
      </p:pic>
      <p:pic>
        <p:nvPicPr>
          <p:cNvPr id="6" name="Picture 5">
            <a:extLst>
              <a:ext uri="{FF2B5EF4-FFF2-40B4-BE49-F238E27FC236}">
                <a16:creationId xmlns:a16="http://schemas.microsoft.com/office/drawing/2014/main" id="{FBCE40CB-C692-C53B-E236-1513F6BC7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374" y="4287543"/>
            <a:ext cx="3841522" cy="2602502"/>
          </a:xfrm>
          <a:prstGeom prst="rect">
            <a:avLst/>
          </a:prstGeom>
        </p:spPr>
      </p:pic>
    </p:spTree>
    <p:extLst>
      <p:ext uri="{BB962C8B-B14F-4D97-AF65-F5344CB8AC3E}">
        <p14:creationId xmlns:p14="http://schemas.microsoft.com/office/powerpoint/2010/main" val="2778221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629266" y="237250"/>
            <a:ext cx="9074125" cy="967132"/>
          </a:xfrm>
        </p:spPr>
        <p:txBody>
          <a:bodyPr>
            <a:noAutofit/>
          </a:bodyPr>
          <a:lstStyle/>
          <a:p>
            <a:pPr algn="ctr"/>
            <a:r>
              <a:rPr lang="en-US" sz="5400" dirty="0">
                <a:solidFill>
                  <a:srgbClr val="C00000"/>
                </a:solidFill>
                <a:latin typeface="Times New Roman" panose="02020603050405020304" pitchFamily="18" charset="0"/>
                <a:cs typeface="Times New Roman" panose="02020603050405020304" pitchFamily="18" charset="0"/>
              </a:rPr>
              <a:t>Proposed Work</a:t>
            </a:r>
          </a:p>
        </p:txBody>
      </p:sp>
      <p:sp>
        <p:nvSpPr>
          <p:cNvPr id="5" name="Content Placeholder 4"/>
          <p:cNvSpPr>
            <a:spLocks noGrp="1"/>
          </p:cNvSpPr>
          <p:nvPr>
            <p:ph idx="1"/>
          </p:nvPr>
        </p:nvSpPr>
        <p:spPr>
          <a:xfrm>
            <a:off x="102807" y="1285877"/>
            <a:ext cx="10231819" cy="5448300"/>
          </a:xfrm>
        </p:spPr>
        <p:txBody>
          <a:bodyPr>
            <a:normAutofit/>
          </a:bodyPr>
          <a:lstStyle/>
          <a:p>
            <a:pPr algn="just">
              <a:lnSpc>
                <a:spcPct val="90000"/>
              </a:lnSpc>
            </a:pPr>
            <a:r>
              <a:rPr lang="en-US" sz="2050" dirty="0">
                <a:solidFill>
                  <a:srgbClr val="6699FF"/>
                </a:solidFill>
                <a:latin typeface="Times New Roman" panose="02020603050405020304" pitchFamily="18" charset="0"/>
                <a:ea typeface="+mn-lt"/>
                <a:cs typeface="Times New Roman" panose="02020603050405020304" pitchFamily="18" charset="0"/>
              </a:rPr>
              <a:t>This model works on the principle of changing time delay of traffic signals based on the number of vehicles passing through the assigned section of the road. </a:t>
            </a:r>
            <a:endParaRPr lang="en-US" sz="2050" dirty="0">
              <a:solidFill>
                <a:srgbClr val="6699FF"/>
              </a:solidFill>
              <a:latin typeface="Times New Roman" panose="02020603050405020304" pitchFamily="18" charset="0"/>
              <a:cs typeface="Times New Roman" panose="02020603050405020304" pitchFamily="18" charset="0"/>
            </a:endParaRPr>
          </a:p>
          <a:p>
            <a:pPr algn="just">
              <a:lnSpc>
                <a:spcPct val="90000"/>
              </a:lnSpc>
            </a:pPr>
            <a:r>
              <a:rPr lang="en-US" sz="2050" dirty="0">
                <a:solidFill>
                  <a:srgbClr val="6699FF"/>
                </a:solidFill>
                <a:latin typeface="Times New Roman" panose="02020603050405020304" pitchFamily="18" charset="0"/>
                <a:ea typeface="+mn-lt"/>
                <a:cs typeface="Times New Roman" panose="02020603050405020304" pitchFamily="18" charset="0"/>
              </a:rPr>
              <a:t>Instead of using fixed time delay for each lane, we are using magnetic loop vehicle detection sensor on each lane of the junction. Whenever there is presence of vehicle in the particular loop, the sensor will detect the metal and sends information to microcontroller. </a:t>
            </a:r>
            <a:endParaRPr lang="en-US" sz="2050" dirty="0">
              <a:solidFill>
                <a:srgbClr val="6699FF"/>
              </a:solidFill>
              <a:latin typeface="Times New Roman" panose="02020603050405020304" pitchFamily="18" charset="0"/>
              <a:cs typeface="Times New Roman" panose="02020603050405020304" pitchFamily="18" charset="0"/>
            </a:endParaRPr>
          </a:p>
          <a:p>
            <a:pPr algn="just">
              <a:lnSpc>
                <a:spcPct val="90000"/>
              </a:lnSpc>
              <a:buClr>
                <a:srgbClr val="FFFFFF"/>
              </a:buClr>
            </a:pPr>
            <a:endParaRPr lang="en-US" sz="2000" dirty="0">
              <a:solidFill>
                <a:srgbClr val="6699FF"/>
              </a:solidFill>
              <a:latin typeface="Times New Roman" panose="02020603050405020304" pitchFamily="18" charset="0"/>
              <a:ea typeface="+mn-lt"/>
              <a:cs typeface="Times New Roman" panose="02020603050405020304" pitchFamily="18" charset="0"/>
            </a:endParaRPr>
          </a:p>
          <a:p>
            <a:pPr algn="just">
              <a:lnSpc>
                <a:spcPct val="90000"/>
              </a:lnSpc>
              <a:buClr>
                <a:srgbClr val="FFFFFF"/>
              </a:buClr>
            </a:pPr>
            <a:endParaRPr lang="en-US" sz="2000" dirty="0">
              <a:solidFill>
                <a:srgbClr val="6699FF"/>
              </a:solidFill>
              <a:latin typeface="Times New Roman" panose="02020603050405020304" pitchFamily="18" charset="0"/>
              <a:cs typeface="Times New Roman" panose="02020603050405020304" pitchFamily="18" charset="0"/>
            </a:endParaRPr>
          </a:p>
        </p:txBody>
      </p:sp>
      <p:pic>
        <p:nvPicPr>
          <p:cNvPr id="2" name="Picture 4" descr="Diagram">
            <a:extLst>
              <a:ext uri="{FF2B5EF4-FFF2-40B4-BE49-F238E27FC236}">
                <a16:creationId xmlns:a16="http://schemas.microsoft.com/office/drawing/2014/main" id="{7B6DE1DF-0EF5-23E9-8E42-A254B7023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4" y="3081872"/>
            <a:ext cx="6858000" cy="3733800"/>
          </a:xfrm>
          <a:prstGeom prst="rect">
            <a:avLst/>
          </a:prstGeom>
        </p:spPr>
      </p:pic>
    </p:spTree>
    <p:extLst>
      <p:ext uri="{BB962C8B-B14F-4D97-AF65-F5344CB8AC3E}">
        <p14:creationId xmlns:p14="http://schemas.microsoft.com/office/powerpoint/2010/main" val="2217250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6FD2-79EF-A619-9B25-05F24746AB58}"/>
              </a:ext>
            </a:extLst>
          </p:cNvPr>
          <p:cNvSpPr>
            <a:spLocks noGrp="1"/>
          </p:cNvSpPr>
          <p:nvPr>
            <p:ph type="title"/>
          </p:nvPr>
        </p:nvSpPr>
        <p:spPr>
          <a:xfrm>
            <a:off x="381000" y="212307"/>
            <a:ext cx="9074125" cy="967132"/>
          </a:xfrm>
        </p:spPr>
        <p:txBody>
          <a:bodyPr>
            <a:normAutofit/>
          </a:bodyPr>
          <a:lstStyle/>
          <a:p>
            <a:pPr algn="ctr"/>
            <a:r>
              <a:rPr lang="en-US" sz="5400" dirty="0">
                <a:solidFill>
                  <a:srgbClr val="C00000"/>
                </a:solidFill>
                <a:latin typeface="Times New Roman" panose="02020603050405020304" pitchFamily="18" charset="0"/>
                <a:cs typeface="Times New Roman" panose="02020603050405020304" pitchFamily="18" charset="0"/>
              </a:rPr>
              <a:t>Proposed Work</a:t>
            </a:r>
            <a:endParaRPr lang="en-IN"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57B91B3-82D8-3F08-DDD1-D8FEFFD39376}"/>
              </a:ext>
            </a:extLst>
          </p:cNvPr>
          <p:cNvSpPr>
            <a:spLocks noGrp="1"/>
          </p:cNvSpPr>
          <p:nvPr>
            <p:ph idx="1"/>
          </p:nvPr>
        </p:nvSpPr>
        <p:spPr>
          <a:xfrm>
            <a:off x="174171" y="1208315"/>
            <a:ext cx="5921829" cy="5455979"/>
          </a:xfrm>
        </p:spPr>
        <p:txBody>
          <a:bodyPr>
            <a:normAutofit/>
          </a:bodyPr>
          <a:lstStyle/>
          <a:p>
            <a:pPr marL="0" indent="0" algn="just">
              <a:spcBef>
                <a:spcPts val="600"/>
              </a:spcBef>
              <a:buClr>
                <a:srgbClr val="FFFFFF"/>
              </a:buClr>
              <a:buNone/>
            </a:pPr>
            <a:r>
              <a:rPr lang="en-US" sz="2400" b="1" dirty="0">
                <a:solidFill>
                  <a:srgbClr val="6699FF"/>
                </a:solidFill>
                <a:latin typeface="Times New Roman" panose="02020603050405020304" pitchFamily="18" charset="0"/>
                <a:ea typeface="+mn-lt"/>
                <a:cs typeface="Times New Roman" panose="02020603050405020304" pitchFamily="18" charset="0"/>
              </a:rPr>
              <a:t>There are six cases according to which the system will work:</a:t>
            </a:r>
            <a:endParaRPr lang="en-US" sz="2400" b="1" dirty="0">
              <a:solidFill>
                <a:srgbClr val="6699FF"/>
              </a:solidFill>
              <a:latin typeface="Times New Roman" panose="02020603050405020304" pitchFamily="18" charset="0"/>
              <a:cs typeface="Times New Roman" panose="02020603050405020304" pitchFamily="18" charset="0"/>
            </a:endParaRPr>
          </a:p>
          <a:p>
            <a:pPr algn="just">
              <a:spcBef>
                <a:spcPts val="600"/>
              </a:spcBef>
              <a:buClr>
                <a:srgbClr val="FFFFFF"/>
              </a:buClr>
            </a:pPr>
            <a:r>
              <a:rPr lang="en-US" sz="2400" dirty="0">
                <a:solidFill>
                  <a:srgbClr val="6699FF"/>
                </a:solidFill>
                <a:latin typeface="Times New Roman" panose="02020603050405020304" pitchFamily="18" charset="0"/>
                <a:ea typeface="+mn-lt"/>
                <a:cs typeface="Times New Roman" panose="02020603050405020304" pitchFamily="18" charset="0"/>
              </a:rPr>
              <a:t>The first case is considered as the best case where all the 4 lanes have high density. In such case every lane will be provided with equal time. </a:t>
            </a:r>
            <a:endParaRPr lang="en-US" sz="2400" dirty="0">
              <a:solidFill>
                <a:srgbClr val="6699FF"/>
              </a:solidFill>
              <a:latin typeface="Times New Roman" panose="02020603050405020304" pitchFamily="18" charset="0"/>
              <a:cs typeface="Times New Roman" panose="02020603050405020304" pitchFamily="18" charset="0"/>
            </a:endParaRPr>
          </a:p>
          <a:p>
            <a:pPr algn="just">
              <a:spcBef>
                <a:spcPts val="600"/>
              </a:spcBef>
              <a:buClr>
                <a:srgbClr val="FFFFFF"/>
              </a:buClr>
            </a:pPr>
            <a:r>
              <a:rPr lang="en-US" sz="2400" dirty="0">
                <a:solidFill>
                  <a:srgbClr val="6699FF"/>
                </a:solidFill>
                <a:latin typeface="Times New Roman" panose="02020603050405020304" pitchFamily="18" charset="0"/>
                <a:ea typeface="+mn-lt"/>
                <a:cs typeface="Times New Roman" panose="02020603050405020304" pitchFamily="18" charset="0"/>
              </a:rPr>
              <a:t>The second case states that the density of opposite lane is higher. Here due to the low density of 2 lanes the time which was not used by the lower density lane’s will be added to the lanes with high density. </a:t>
            </a:r>
            <a:endParaRPr lang="en-US" sz="2400" dirty="0">
              <a:solidFill>
                <a:srgbClr val="6699FF"/>
              </a:solidFill>
              <a:latin typeface="Times New Roman" panose="02020603050405020304" pitchFamily="18" charset="0"/>
              <a:cs typeface="Times New Roman" panose="02020603050405020304" pitchFamily="18" charset="0"/>
            </a:endParaRPr>
          </a:p>
          <a:p>
            <a:pPr algn="just">
              <a:spcBef>
                <a:spcPts val="600"/>
              </a:spcBef>
              <a:buClr>
                <a:srgbClr val="FFFFFF"/>
              </a:buClr>
            </a:pPr>
            <a:r>
              <a:rPr lang="en-US" sz="2400" dirty="0">
                <a:solidFill>
                  <a:srgbClr val="6699FF"/>
                </a:solidFill>
                <a:latin typeface="Times New Roman" panose="02020603050405020304" pitchFamily="18" charset="0"/>
                <a:ea typeface="+mn-lt"/>
                <a:cs typeface="Times New Roman" panose="02020603050405020304" pitchFamily="18" charset="0"/>
              </a:rPr>
              <a:t>The third case has a single lane with high density and other 3 lanes with low density. </a:t>
            </a:r>
            <a:endParaRPr lang="en-US" sz="2400" dirty="0">
              <a:solidFill>
                <a:srgbClr val="6699FF"/>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2219422-F4A9-EE41-7DCA-3C0F52C98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210" y="1109311"/>
            <a:ext cx="4161322" cy="2388420"/>
          </a:xfrm>
          <a:prstGeom prst="rect">
            <a:avLst/>
          </a:prstGeom>
          <a:ln>
            <a:noFill/>
          </a:ln>
          <a:effectLst>
            <a:softEdge rad="112500"/>
          </a:effectLst>
        </p:spPr>
      </p:pic>
      <p:pic>
        <p:nvPicPr>
          <p:cNvPr id="7" name="Picture 6">
            <a:extLst>
              <a:ext uri="{FF2B5EF4-FFF2-40B4-BE49-F238E27FC236}">
                <a16:creationId xmlns:a16="http://schemas.microsoft.com/office/drawing/2014/main" id="{4C99F52E-9CE1-0CAD-F90C-543CFE5AA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210" y="3725652"/>
            <a:ext cx="4161322" cy="2295965"/>
          </a:xfrm>
          <a:prstGeom prst="rect">
            <a:avLst/>
          </a:prstGeom>
          <a:ln>
            <a:noFill/>
          </a:ln>
          <a:effectLst>
            <a:softEdge rad="112500"/>
          </a:effectLst>
        </p:spPr>
      </p:pic>
    </p:spTree>
    <p:extLst>
      <p:ext uri="{BB962C8B-B14F-4D97-AF65-F5344CB8AC3E}">
        <p14:creationId xmlns:p14="http://schemas.microsoft.com/office/powerpoint/2010/main" val="2425650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BF73-3D2A-618B-AC74-FA5CA9B340E2}"/>
              </a:ext>
            </a:extLst>
          </p:cNvPr>
          <p:cNvSpPr>
            <a:spLocks noGrp="1"/>
          </p:cNvSpPr>
          <p:nvPr>
            <p:ph type="title"/>
          </p:nvPr>
        </p:nvSpPr>
        <p:spPr/>
        <p:txBody>
          <a:bodyPr/>
          <a:lstStyle/>
          <a:p>
            <a:pPr algn="ctr"/>
            <a:r>
              <a:rPr lang="en-US" sz="4800" dirty="0">
                <a:solidFill>
                  <a:srgbClr val="C00000"/>
                </a:solidFill>
                <a:latin typeface="Times New Roman" panose="02020603050405020304" pitchFamily="18" charset="0"/>
                <a:cs typeface="Times New Roman" panose="02020603050405020304" pitchFamily="18" charset="0"/>
              </a:rPr>
              <a:t>Proposed Work</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A819C4-1A27-1DE6-465B-2B4543719077}"/>
              </a:ext>
            </a:extLst>
          </p:cNvPr>
          <p:cNvSpPr>
            <a:spLocks noGrp="1"/>
          </p:cNvSpPr>
          <p:nvPr>
            <p:ph idx="1"/>
          </p:nvPr>
        </p:nvSpPr>
        <p:spPr/>
        <p:txBody>
          <a:bodyPr>
            <a:normAutofit fontScale="85000" lnSpcReduction="10000"/>
          </a:bodyPr>
          <a:lstStyle/>
          <a:p>
            <a:pPr algn="just">
              <a:spcBef>
                <a:spcPts val="600"/>
              </a:spcBef>
              <a:buClr>
                <a:srgbClr val="FFFFFF"/>
              </a:buClr>
            </a:pPr>
            <a:r>
              <a:rPr lang="en-US" sz="4000" dirty="0">
                <a:solidFill>
                  <a:srgbClr val="6699FF"/>
                </a:solidFill>
                <a:latin typeface="Times New Roman" panose="02020603050405020304" pitchFamily="18" charset="0"/>
                <a:ea typeface="+mn-lt"/>
                <a:cs typeface="Times New Roman" panose="02020603050405020304" pitchFamily="18" charset="0"/>
              </a:rPr>
              <a:t>The fourth case consist of consecutive high and consecutive low density. Here in the loop, the unoccupied time of previous lane will be added to the next lane having high density. </a:t>
            </a:r>
            <a:endParaRPr lang="en-US" sz="4000" dirty="0">
              <a:solidFill>
                <a:srgbClr val="6699FF"/>
              </a:solidFill>
              <a:latin typeface="Times New Roman" panose="02020603050405020304" pitchFamily="18" charset="0"/>
              <a:cs typeface="Times New Roman" panose="02020603050405020304" pitchFamily="18" charset="0"/>
            </a:endParaRPr>
          </a:p>
          <a:p>
            <a:pPr algn="just">
              <a:spcBef>
                <a:spcPts val="600"/>
              </a:spcBef>
              <a:buClr>
                <a:srgbClr val="FFFFFF"/>
              </a:buClr>
            </a:pPr>
            <a:r>
              <a:rPr lang="en-US" sz="4000" dirty="0">
                <a:solidFill>
                  <a:srgbClr val="6699FF"/>
                </a:solidFill>
                <a:latin typeface="Times New Roman" panose="02020603050405020304" pitchFamily="18" charset="0"/>
                <a:ea typeface="+mn-lt"/>
                <a:cs typeface="Times New Roman" panose="02020603050405020304" pitchFamily="18" charset="0"/>
              </a:rPr>
              <a:t>The fifth case consist of consecutive low density. </a:t>
            </a:r>
            <a:endParaRPr lang="en-US" sz="4000" dirty="0">
              <a:solidFill>
                <a:srgbClr val="6699FF"/>
              </a:solidFill>
              <a:latin typeface="Times New Roman" panose="02020603050405020304" pitchFamily="18" charset="0"/>
              <a:cs typeface="Times New Roman" panose="02020603050405020304" pitchFamily="18" charset="0"/>
            </a:endParaRPr>
          </a:p>
          <a:p>
            <a:pPr algn="just">
              <a:spcBef>
                <a:spcPts val="600"/>
              </a:spcBef>
              <a:buClr>
                <a:srgbClr val="FFFFFF"/>
              </a:buClr>
            </a:pPr>
            <a:r>
              <a:rPr lang="en-US" sz="4000" dirty="0">
                <a:solidFill>
                  <a:srgbClr val="6699FF"/>
                </a:solidFill>
                <a:latin typeface="Times New Roman" panose="02020603050405020304" pitchFamily="18" charset="0"/>
                <a:ea typeface="+mn-lt"/>
                <a:cs typeface="Times New Roman" panose="02020603050405020304" pitchFamily="18" charset="0"/>
              </a:rPr>
              <a:t>Similar to the fourth case the unoccupied time of previous lane will be added to the next lane which having high density</a:t>
            </a:r>
            <a:r>
              <a:rPr lang="en-IN" sz="4000" dirty="0">
                <a:solidFill>
                  <a:srgbClr val="6699FF"/>
                </a:solidFill>
                <a:latin typeface="Times New Roman" panose="02020603050405020304" pitchFamily="18" charset="0"/>
                <a:ea typeface="+mn-lt"/>
                <a:cs typeface="Times New Roman" panose="02020603050405020304" pitchFamily="18" charset="0"/>
              </a:rPr>
              <a:t>.</a:t>
            </a:r>
            <a:endParaRPr lang="en-US" sz="4000" dirty="0">
              <a:solidFill>
                <a:srgbClr val="6699FF"/>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935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A0BA-A267-E4B3-2307-6D2153A5F8F0}"/>
              </a:ext>
            </a:extLst>
          </p:cNvPr>
          <p:cNvSpPr>
            <a:spLocks noGrp="1"/>
          </p:cNvSpPr>
          <p:nvPr>
            <p:ph type="title"/>
          </p:nvPr>
        </p:nvSpPr>
        <p:spPr/>
        <p:txBody>
          <a:bodyPr/>
          <a:lstStyle/>
          <a:p>
            <a:pPr algn="ctr"/>
            <a:r>
              <a:rPr lang="en-IN" dirty="0">
                <a:solidFill>
                  <a:srgbClr val="FF0000"/>
                </a:solidFill>
                <a:latin typeface="Times New Roman" panose="02020603050405020304" pitchFamily="18" charset="0"/>
                <a:cs typeface="Times New Roman" panose="02020603050405020304" pitchFamily="18" charset="0"/>
              </a:rPr>
              <a:t>Novelty Of The Project</a:t>
            </a:r>
          </a:p>
        </p:txBody>
      </p:sp>
      <p:sp>
        <p:nvSpPr>
          <p:cNvPr id="3" name="Content Placeholder 2">
            <a:extLst>
              <a:ext uri="{FF2B5EF4-FFF2-40B4-BE49-F238E27FC236}">
                <a16:creationId xmlns:a16="http://schemas.microsoft.com/office/drawing/2014/main" id="{4797F41E-B26A-8CFF-EDAC-E667E89860A6}"/>
              </a:ext>
            </a:extLst>
          </p:cNvPr>
          <p:cNvSpPr>
            <a:spLocks noGrp="1"/>
          </p:cNvSpPr>
          <p:nvPr>
            <p:ph idx="1"/>
          </p:nvPr>
        </p:nvSpPr>
        <p:spPr>
          <a:xfrm>
            <a:off x="4902883" y="1783882"/>
            <a:ext cx="5867787" cy="4727329"/>
          </a:xfrm>
        </p:spPr>
        <p:txBody>
          <a:bodyPr>
            <a:normAutofit fontScale="85000" lnSpcReduction="20000"/>
          </a:bodyPr>
          <a:lstStyle/>
          <a:p>
            <a:r>
              <a:rPr lang="en-IN" sz="2800" dirty="0">
                <a:solidFill>
                  <a:srgbClr val="CC9900"/>
                </a:solidFill>
                <a:latin typeface="Times New Roman" panose="02020603050405020304" pitchFamily="18" charset="0"/>
                <a:cs typeface="Times New Roman" panose="02020603050405020304" pitchFamily="18" charset="0"/>
              </a:rPr>
              <a:t>In our country, breaking rules and regulation is a very common habit of the drivers. This causes a lot of accident. As an estimate says </a:t>
            </a:r>
            <a:r>
              <a:rPr lang="en-US" sz="2800" dirty="0">
                <a:solidFill>
                  <a:srgbClr val="CC9900"/>
                </a:solidFill>
                <a:latin typeface="Times New Roman" panose="02020603050405020304" pitchFamily="18" charset="0"/>
                <a:cs typeface="Times New Roman" panose="02020603050405020304" pitchFamily="18" charset="0"/>
              </a:rPr>
              <a:t>e</a:t>
            </a:r>
            <a:r>
              <a:rPr lang="en-US" sz="2800" b="0" i="0" dirty="0">
                <a:solidFill>
                  <a:srgbClr val="CC9900"/>
                </a:solidFill>
                <a:effectLst/>
                <a:latin typeface="Times New Roman" panose="02020603050405020304" pitchFamily="18" charset="0"/>
                <a:cs typeface="Times New Roman" panose="02020603050405020304" pitchFamily="18" charset="0"/>
              </a:rPr>
              <a:t>very year, approximately 1.5 lakh people dies on India roads, which translate, on an average, into 1130 accidents and </a:t>
            </a:r>
            <a:r>
              <a:rPr lang="en-US" sz="2800" b="1" i="0" dirty="0">
                <a:solidFill>
                  <a:srgbClr val="CC9900"/>
                </a:solidFill>
                <a:effectLst/>
                <a:latin typeface="Times New Roman" panose="02020603050405020304" pitchFamily="18" charset="0"/>
                <a:cs typeface="Times New Roman" panose="02020603050405020304" pitchFamily="18" charset="0"/>
              </a:rPr>
              <a:t>422 deaths every day</a:t>
            </a:r>
            <a:r>
              <a:rPr lang="en-US" sz="2800" b="0" i="0" dirty="0">
                <a:solidFill>
                  <a:srgbClr val="CC9900"/>
                </a:solidFill>
                <a:effectLst/>
                <a:latin typeface="Times New Roman" panose="02020603050405020304" pitchFamily="18" charset="0"/>
                <a:cs typeface="Times New Roman" panose="02020603050405020304" pitchFamily="18" charset="0"/>
              </a:rPr>
              <a:t> or 47 accidents and 18 deaths every hour.</a:t>
            </a:r>
          </a:p>
          <a:p>
            <a:r>
              <a:rPr lang="en-US" sz="2800" dirty="0">
                <a:solidFill>
                  <a:srgbClr val="CC9900"/>
                </a:solidFill>
                <a:latin typeface="Times New Roman" panose="02020603050405020304" pitchFamily="18" charset="0"/>
                <a:cs typeface="Times New Roman" panose="02020603050405020304" pitchFamily="18" charset="0"/>
              </a:rPr>
              <a:t>So solving this issue, the proposed project  with the advanced technology that will help traffic police in their work. Adaptive Traffic Control System once installed on a signal does not require any human interference.</a:t>
            </a:r>
            <a:endParaRPr lang="en-IN" sz="2800" dirty="0">
              <a:solidFill>
                <a:srgbClr val="CC9900"/>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5CE8A1EA-7540-8BF0-8F98-871F34EE09A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96389" y="2751958"/>
            <a:ext cx="4074475" cy="264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215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6CA81-9453-AB9B-0335-3323474C43C0}"/>
              </a:ext>
            </a:extLst>
          </p:cNvPr>
          <p:cNvSpPr>
            <a:spLocks noGrp="1"/>
          </p:cNvSpPr>
          <p:nvPr>
            <p:ph type="title"/>
          </p:nvPr>
        </p:nvSpPr>
        <p:spPr>
          <a:xfrm>
            <a:off x="663800" y="182109"/>
            <a:ext cx="9074125" cy="967132"/>
          </a:xfrm>
        </p:spPr>
        <p:txBody>
          <a:bodyPr>
            <a:normAutofit/>
          </a:bodyPr>
          <a:lstStyle/>
          <a:p>
            <a:pPr algn="ctr"/>
            <a:r>
              <a:rPr lang="en-US" sz="5400" dirty="0">
                <a:solidFill>
                  <a:srgbClr val="C00000"/>
                </a:solidFill>
                <a:latin typeface="Times New Roman" panose="02020603050405020304" pitchFamily="18" charset="0"/>
                <a:cs typeface="Times New Roman" panose="02020603050405020304" pitchFamily="18" charset="0"/>
              </a:rPr>
              <a:t>Real Time Usage</a:t>
            </a:r>
          </a:p>
        </p:txBody>
      </p:sp>
      <p:pic>
        <p:nvPicPr>
          <p:cNvPr id="4" name="Picture 4">
            <a:extLst>
              <a:ext uri="{FF2B5EF4-FFF2-40B4-BE49-F238E27FC236}">
                <a16:creationId xmlns:a16="http://schemas.microsoft.com/office/drawing/2014/main" id="{D36C5C84-FD39-A0B2-978F-94898A3CB5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0193" y="1527478"/>
            <a:ext cx="6667500" cy="4286250"/>
          </a:xfrm>
        </p:spPr>
      </p:pic>
      <p:sp>
        <p:nvSpPr>
          <p:cNvPr id="5" name="TextBox 4">
            <a:extLst>
              <a:ext uri="{FF2B5EF4-FFF2-40B4-BE49-F238E27FC236}">
                <a16:creationId xmlns:a16="http://schemas.microsoft.com/office/drawing/2014/main" id="{AF7D3113-8BC6-2C7D-F2C4-03694C75124D}"/>
              </a:ext>
            </a:extLst>
          </p:cNvPr>
          <p:cNvSpPr txBox="1"/>
          <p:nvPr/>
        </p:nvSpPr>
        <p:spPr>
          <a:xfrm>
            <a:off x="454478" y="1362279"/>
            <a:ext cx="3050721" cy="5139869"/>
          </a:xfrm>
          <a:prstGeom prst="rect">
            <a:avLst/>
          </a:prstGeom>
          <a:noFill/>
        </p:spPr>
        <p:txBody>
          <a:bodyPr wrap="square">
            <a:spAutoFit/>
          </a:bodyPr>
          <a:lstStyle/>
          <a:p>
            <a:r>
              <a:rPr lang="en-US" sz="2800" dirty="0">
                <a:solidFill>
                  <a:srgbClr val="FF66CC"/>
                </a:solidFill>
                <a:latin typeface="Times New Roman" panose="02020603050405020304" pitchFamily="18" charset="0"/>
                <a:cs typeface="Times New Roman" panose="02020603050405020304" pitchFamily="18" charset="0"/>
              </a:rPr>
              <a:t>1. The system proposed to be used in road traffic signals.</a:t>
            </a:r>
          </a:p>
          <a:p>
            <a:endParaRPr lang="en-US" sz="2800" dirty="0">
              <a:solidFill>
                <a:srgbClr val="FF66CC"/>
              </a:solidFill>
              <a:latin typeface="Times New Roman" panose="02020603050405020304" pitchFamily="18" charset="0"/>
              <a:cs typeface="Times New Roman" panose="02020603050405020304" pitchFamily="18" charset="0"/>
            </a:endParaRPr>
          </a:p>
          <a:p>
            <a:endParaRPr lang="en-US" sz="2800" dirty="0">
              <a:solidFill>
                <a:srgbClr val="FF66CC"/>
              </a:solidFill>
              <a:latin typeface="Times New Roman" panose="02020603050405020304" pitchFamily="18" charset="0"/>
              <a:cs typeface="Times New Roman" panose="02020603050405020304" pitchFamily="18" charset="0"/>
            </a:endParaRPr>
          </a:p>
          <a:p>
            <a:endParaRPr lang="en-US" sz="2800" dirty="0">
              <a:solidFill>
                <a:srgbClr val="FF66CC"/>
              </a:solidFill>
              <a:latin typeface="Times New Roman" panose="02020603050405020304" pitchFamily="18" charset="0"/>
              <a:cs typeface="Times New Roman" panose="02020603050405020304" pitchFamily="18" charset="0"/>
            </a:endParaRPr>
          </a:p>
          <a:p>
            <a:r>
              <a:rPr lang="en-US" sz="2800" dirty="0">
                <a:solidFill>
                  <a:srgbClr val="FF66CC"/>
                </a:solidFill>
                <a:latin typeface="Times New Roman" panose="02020603050405020304" pitchFamily="18" charset="0"/>
                <a:cs typeface="Times New Roman" panose="02020603050405020304" pitchFamily="18" charset="0"/>
              </a:rPr>
              <a:t>2. Can be enhanced to be used for 5 way and 8 way road junctions.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543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1FF0EE0C-DA29-1AF8-7CA5-F359600799B8}"/>
              </a:ext>
            </a:extLst>
          </p:cNvPr>
          <p:cNvSpPr>
            <a:spLocks noGrp="1"/>
          </p:cNvSpPr>
          <p:nvPr>
            <p:ph type="title"/>
          </p:nvPr>
        </p:nvSpPr>
        <p:spPr>
          <a:xfrm>
            <a:off x="631143" y="532111"/>
            <a:ext cx="9074125" cy="967132"/>
          </a:xfrm>
        </p:spPr>
        <p:txBody>
          <a:bodyPr>
            <a:normAutofit fontScale="90000"/>
          </a:bodyPr>
          <a:lstStyle/>
          <a:p>
            <a:pPr algn="ctr"/>
            <a:r>
              <a:rPr lang="en-IN" sz="6000" dirty="0">
                <a:solidFill>
                  <a:srgbClr val="C00000"/>
                </a:solidFill>
                <a:latin typeface="Times New Roman" panose="02020603050405020304" pitchFamily="18" charset="0"/>
                <a:cs typeface="Times New Roman" panose="02020603050405020304" pitchFamily="18" charset="0"/>
              </a:rPr>
              <a:t>Requirements</a:t>
            </a:r>
            <a:endParaRPr lang="en-IN" sz="6000" dirty="0">
              <a:latin typeface="Times New Roman" panose="02020603050405020304" pitchFamily="18" charset="0"/>
              <a:cs typeface="Times New Roman" panose="02020603050405020304" pitchFamily="18" charset="0"/>
            </a:endParaRPr>
          </a:p>
        </p:txBody>
      </p:sp>
      <p:grpSp>
        <p:nvGrpSpPr>
          <p:cNvPr id="40" name="Group 39">
            <a:extLst>
              <a:ext uri="{FF2B5EF4-FFF2-40B4-BE49-F238E27FC236}">
                <a16:creationId xmlns:a16="http://schemas.microsoft.com/office/drawing/2014/main" id="{944B0F9C-8436-93C7-6708-0C37C6BC60CB}"/>
              </a:ext>
            </a:extLst>
          </p:cNvPr>
          <p:cNvGrpSpPr/>
          <p:nvPr/>
        </p:nvGrpSpPr>
        <p:grpSpPr>
          <a:xfrm>
            <a:off x="2742415" y="2072566"/>
            <a:ext cx="6707170" cy="3231131"/>
            <a:chOff x="2933787" y="2486893"/>
            <a:chExt cx="6324426" cy="2975955"/>
          </a:xfrm>
        </p:grpSpPr>
        <p:grpSp>
          <p:nvGrpSpPr>
            <p:cNvPr id="41" name="Group 40">
              <a:extLst>
                <a:ext uri="{FF2B5EF4-FFF2-40B4-BE49-F238E27FC236}">
                  <a16:creationId xmlns:a16="http://schemas.microsoft.com/office/drawing/2014/main" id="{364E4873-007C-21DF-A417-BFAFA47DF0ED}"/>
                </a:ext>
              </a:extLst>
            </p:cNvPr>
            <p:cNvGrpSpPr/>
            <p:nvPr/>
          </p:nvGrpSpPr>
          <p:grpSpPr>
            <a:xfrm>
              <a:off x="2933787" y="2486893"/>
              <a:ext cx="5619576" cy="1580803"/>
              <a:chOff x="3171825" y="2124943"/>
              <a:chExt cx="5619576" cy="1580803"/>
            </a:xfrm>
          </p:grpSpPr>
          <p:sp>
            <p:nvSpPr>
              <p:cNvPr id="51" name="Arrow: Pentagon 50">
                <a:extLst>
                  <a:ext uri="{FF2B5EF4-FFF2-40B4-BE49-F238E27FC236}">
                    <a16:creationId xmlns:a16="http://schemas.microsoft.com/office/drawing/2014/main" id="{24D32A86-7339-D423-A1B1-3534D2BB611F}"/>
                  </a:ext>
                </a:extLst>
              </p:cNvPr>
              <p:cNvSpPr/>
              <p:nvPr/>
            </p:nvSpPr>
            <p:spPr>
              <a:xfrm>
                <a:off x="3962226" y="2310593"/>
                <a:ext cx="4829175" cy="1209502"/>
              </a:xfrm>
              <a:prstGeom prst="homePlate">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grpSp>
            <p:nvGrpSpPr>
              <p:cNvPr id="52" name="Group 51">
                <a:extLst>
                  <a:ext uri="{FF2B5EF4-FFF2-40B4-BE49-F238E27FC236}">
                    <a16:creationId xmlns:a16="http://schemas.microsoft.com/office/drawing/2014/main" id="{79844C68-1BF8-7069-35F1-FB3D5F8A5567}"/>
                  </a:ext>
                </a:extLst>
              </p:cNvPr>
              <p:cNvGrpSpPr/>
              <p:nvPr/>
            </p:nvGrpSpPr>
            <p:grpSpPr>
              <a:xfrm>
                <a:off x="3171825" y="2124943"/>
                <a:ext cx="1580803" cy="1580803"/>
                <a:chOff x="2828925" y="2048222"/>
                <a:chExt cx="1828800" cy="1828800"/>
              </a:xfrm>
            </p:grpSpPr>
            <p:sp>
              <p:nvSpPr>
                <p:cNvPr id="53" name="Oval 52">
                  <a:extLst>
                    <a:ext uri="{FF2B5EF4-FFF2-40B4-BE49-F238E27FC236}">
                      <a16:creationId xmlns:a16="http://schemas.microsoft.com/office/drawing/2014/main" id="{967541AF-7C4F-6917-6C44-C0FE7B0CCCC5}"/>
                    </a:ext>
                  </a:extLst>
                </p:cNvPr>
                <p:cNvSpPr/>
                <p:nvPr/>
              </p:nvSpPr>
              <p:spPr>
                <a:xfrm>
                  <a:off x="2828925" y="2048222"/>
                  <a:ext cx="1828800" cy="18288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4" name="Oval 53">
                  <a:extLst>
                    <a:ext uri="{FF2B5EF4-FFF2-40B4-BE49-F238E27FC236}">
                      <a16:creationId xmlns:a16="http://schemas.microsoft.com/office/drawing/2014/main" id="{EBCBFFC7-BFED-2A71-2685-75E537B50FB7}"/>
                    </a:ext>
                  </a:extLst>
                </p:cNvPr>
                <p:cNvSpPr/>
                <p:nvPr/>
              </p:nvSpPr>
              <p:spPr>
                <a:xfrm>
                  <a:off x="2919586" y="2138883"/>
                  <a:ext cx="1647478" cy="164747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grpSp>
        </p:grpSp>
        <p:grpSp>
          <p:nvGrpSpPr>
            <p:cNvPr id="42" name="Group 41">
              <a:extLst>
                <a:ext uri="{FF2B5EF4-FFF2-40B4-BE49-F238E27FC236}">
                  <a16:creationId xmlns:a16="http://schemas.microsoft.com/office/drawing/2014/main" id="{332D06C9-9345-38AB-7F17-9BE4F2B36FEA}"/>
                </a:ext>
              </a:extLst>
            </p:cNvPr>
            <p:cNvGrpSpPr/>
            <p:nvPr/>
          </p:nvGrpSpPr>
          <p:grpSpPr>
            <a:xfrm flipH="1">
              <a:off x="3638637" y="3882045"/>
              <a:ext cx="5619576" cy="1580803"/>
              <a:chOff x="3171825" y="2124943"/>
              <a:chExt cx="5619576" cy="1580803"/>
            </a:xfrm>
          </p:grpSpPr>
          <p:sp>
            <p:nvSpPr>
              <p:cNvPr id="47" name="Arrow: Pentagon 46">
                <a:extLst>
                  <a:ext uri="{FF2B5EF4-FFF2-40B4-BE49-F238E27FC236}">
                    <a16:creationId xmlns:a16="http://schemas.microsoft.com/office/drawing/2014/main" id="{120BEFAE-DACD-0A85-F986-1A6B01A7FA55}"/>
                  </a:ext>
                </a:extLst>
              </p:cNvPr>
              <p:cNvSpPr/>
              <p:nvPr/>
            </p:nvSpPr>
            <p:spPr>
              <a:xfrm>
                <a:off x="3962226" y="2310593"/>
                <a:ext cx="4829175" cy="1209502"/>
              </a:xfrm>
              <a:prstGeom prst="homePlate">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DA075C11-082D-F13B-8DE9-EF558F36EF1A}"/>
                  </a:ext>
                </a:extLst>
              </p:cNvPr>
              <p:cNvGrpSpPr/>
              <p:nvPr/>
            </p:nvGrpSpPr>
            <p:grpSpPr>
              <a:xfrm>
                <a:off x="3171825" y="2124943"/>
                <a:ext cx="1580803" cy="1580803"/>
                <a:chOff x="2828925" y="2048222"/>
                <a:chExt cx="1828800" cy="1828800"/>
              </a:xfrm>
            </p:grpSpPr>
            <p:sp>
              <p:nvSpPr>
                <p:cNvPr id="49" name="Oval 48">
                  <a:extLst>
                    <a:ext uri="{FF2B5EF4-FFF2-40B4-BE49-F238E27FC236}">
                      <a16:creationId xmlns:a16="http://schemas.microsoft.com/office/drawing/2014/main" id="{DAF8C03A-606F-4654-7AC1-3B5AF7CF27C6}"/>
                    </a:ext>
                  </a:extLst>
                </p:cNvPr>
                <p:cNvSpPr/>
                <p:nvPr/>
              </p:nvSpPr>
              <p:spPr>
                <a:xfrm>
                  <a:off x="2828925" y="2048222"/>
                  <a:ext cx="1828800" cy="18288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0" name="Oval 49">
                  <a:extLst>
                    <a:ext uri="{FF2B5EF4-FFF2-40B4-BE49-F238E27FC236}">
                      <a16:creationId xmlns:a16="http://schemas.microsoft.com/office/drawing/2014/main" id="{B683B478-A289-063F-BB0E-8FE92B804D01}"/>
                    </a:ext>
                  </a:extLst>
                </p:cNvPr>
                <p:cNvSpPr/>
                <p:nvPr/>
              </p:nvSpPr>
              <p:spPr>
                <a:xfrm>
                  <a:off x="2919586" y="2138883"/>
                  <a:ext cx="1647478" cy="164747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grpSp>
        </p:grpSp>
        <p:sp>
          <p:nvSpPr>
            <p:cNvPr id="43" name="TextBox 42">
              <a:extLst>
                <a:ext uri="{FF2B5EF4-FFF2-40B4-BE49-F238E27FC236}">
                  <a16:creationId xmlns:a16="http://schemas.microsoft.com/office/drawing/2014/main" id="{C40AECF0-7B7D-6C47-82D3-0BD0215525A6}"/>
                </a:ext>
              </a:extLst>
            </p:cNvPr>
            <p:cNvSpPr txBox="1"/>
            <p:nvPr/>
          </p:nvSpPr>
          <p:spPr>
            <a:xfrm>
              <a:off x="4501140" y="2712002"/>
              <a:ext cx="3347373" cy="992146"/>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ko-KR" sz="3200"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Software</a:t>
              </a:r>
            </a:p>
            <a:p>
              <a:pPr algn="ctr"/>
              <a:r>
                <a:rPr lang="en-US" altLang="ko-KR" sz="3200"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Requirements</a:t>
              </a:r>
              <a:endParaRPr lang="ko-KR" altLang="en-US" sz="3200" b="1" dirty="0">
                <a:solidFill>
                  <a:srgbClr val="002060"/>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DD5748DC-AA9B-764B-83FA-0A1B3F8884C1}"/>
                </a:ext>
              </a:extLst>
            </p:cNvPr>
            <p:cNvSpPr txBox="1"/>
            <p:nvPr/>
          </p:nvSpPr>
          <p:spPr>
            <a:xfrm>
              <a:off x="4348505" y="4159094"/>
              <a:ext cx="3326506" cy="992146"/>
            </a:xfrm>
            <a:prstGeom prst="rect">
              <a:avLst/>
            </a:prstGeom>
            <a:noFill/>
          </p:spPr>
          <p:txBody>
            <a:bodyPr wrap="square" rtlCol="0">
              <a:spAutoFit/>
            </a:bodyPr>
            <a:lstStyle/>
            <a:p>
              <a:pPr algn="ctr"/>
              <a:r>
                <a:rPr lang="en-US" altLang="ko-KR" sz="3200" b="1" dirty="0">
                  <a:solidFill>
                    <a:srgbClr val="00FFCC"/>
                  </a:solidFill>
                  <a:latin typeface="Times New Roman" panose="02020603050405020304" pitchFamily="18" charset="0"/>
                  <a:ea typeface="Tahoma" panose="020B0604030504040204" pitchFamily="34" charset="0"/>
                  <a:cs typeface="Times New Roman" panose="02020603050405020304" pitchFamily="18" charset="0"/>
                </a:rPr>
                <a:t>Hardware</a:t>
              </a:r>
            </a:p>
            <a:p>
              <a:pPr algn="ctr"/>
              <a:r>
                <a:rPr lang="en-US" altLang="ko-KR" sz="3200" b="1" dirty="0">
                  <a:solidFill>
                    <a:srgbClr val="00FFCC"/>
                  </a:solidFill>
                  <a:latin typeface="Times New Roman" panose="02020603050405020304" pitchFamily="18" charset="0"/>
                  <a:ea typeface="Tahoma" panose="020B0604030504040204" pitchFamily="34" charset="0"/>
                  <a:cs typeface="Times New Roman" panose="02020603050405020304" pitchFamily="18" charset="0"/>
                </a:rPr>
                <a:t>Requirements</a:t>
              </a:r>
              <a:endParaRPr lang="ko-KR" altLang="en-US" sz="3200" b="1" dirty="0">
                <a:solidFill>
                  <a:srgbClr val="00FFCC"/>
                </a:solidFill>
                <a:latin typeface="Times New Roman" panose="02020603050405020304" pitchFamily="18" charset="0"/>
                <a:cs typeface="Times New Roman" panose="02020603050405020304" pitchFamily="18" charset="0"/>
              </a:endParaRPr>
            </a:p>
          </p:txBody>
        </p:sp>
        <p:sp>
          <p:nvSpPr>
            <p:cNvPr id="45" name="Rectangle 23">
              <a:extLst>
                <a:ext uri="{FF2B5EF4-FFF2-40B4-BE49-F238E27FC236}">
                  <a16:creationId xmlns:a16="http://schemas.microsoft.com/office/drawing/2014/main" id="{F6C4E2D6-4471-2B02-8F11-4C523C7BA290}"/>
                </a:ext>
              </a:extLst>
            </p:cNvPr>
            <p:cNvSpPr/>
            <p:nvPr/>
          </p:nvSpPr>
          <p:spPr>
            <a:xfrm>
              <a:off x="3322320" y="2949336"/>
              <a:ext cx="770790" cy="576183"/>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Times New Roman" panose="02020603050405020304" pitchFamily="18" charset="0"/>
                <a:cs typeface="Times New Roman" panose="02020603050405020304" pitchFamily="18" charset="0"/>
              </a:endParaRPr>
            </a:p>
          </p:txBody>
        </p:sp>
        <p:sp>
          <p:nvSpPr>
            <p:cNvPr id="46" name="Rounded Rectangle 51">
              <a:extLst>
                <a:ext uri="{FF2B5EF4-FFF2-40B4-BE49-F238E27FC236}">
                  <a16:creationId xmlns:a16="http://schemas.microsoft.com/office/drawing/2014/main" id="{2B34EB7E-A9B7-3DB4-557D-5EB7C9BDB2AE}"/>
                </a:ext>
              </a:extLst>
            </p:cNvPr>
            <p:cNvSpPr/>
            <p:nvPr/>
          </p:nvSpPr>
          <p:spPr>
            <a:xfrm rot="16200000" flipH="1">
              <a:off x="8075867" y="4259035"/>
              <a:ext cx="783888" cy="790400"/>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800" dirty="0">
                <a:solidFill>
                  <a:schemeClr val="tx1"/>
                </a:solidFill>
                <a:latin typeface="Times New Roman" panose="02020603050405020304" pitchFamily="18" charset="0"/>
                <a:cs typeface="Times New Roman" panose="02020603050405020304" pitchFamily="18" charset="0"/>
              </a:endParaRPr>
            </a:p>
          </p:txBody>
        </p:sp>
      </p:grpSp>
      <p:sp>
        <p:nvSpPr>
          <p:cNvPr id="55" name="TextBox 54">
            <a:extLst>
              <a:ext uri="{FF2B5EF4-FFF2-40B4-BE49-F238E27FC236}">
                <a16:creationId xmlns:a16="http://schemas.microsoft.com/office/drawing/2014/main" id="{A8BD5A2D-B73F-D58D-27B8-7B57CB2E175F}"/>
              </a:ext>
            </a:extLst>
          </p:cNvPr>
          <p:cNvSpPr txBox="1"/>
          <p:nvPr/>
        </p:nvSpPr>
        <p:spPr>
          <a:xfrm>
            <a:off x="8611349" y="2263907"/>
            <a:ext cx="3333923" cy="1323439"/>
          </a:xfrm>
          <a:prstGeom prst="rect">
            <a:avLst/>
          </a:prstGeom>
          <a:noFill/>
        </p:spPr>
        <p:txBody>
          <a:bodyPr wrap="square" rtlCol="0">
            <a:spAutoFit/>
          </a:bodyPr>
          <a:lstStyle/>
          <a:p>
            <a:pPr marL="285750" indent="-285750" algn="l">
              <a:buFont typeface="Wingdings" panose="05000000000000000000" pitchFamily="2" charset="2"/>
              <a:buChar char="v"/>
            </a:pPr>
            <a:r>
              <a:rPr lang="en-IN" sz="2000" b="1" i="0" dirty="0">
                <a:solidFill>
                  <a:srgbClr val="99FF33"/>
                </a:solidFill>
                <a:effectLst/>
                <a:latin typeface="Times New Roman" panose="02020603050405020304" pitchFamily="18" charset="0"/>
                <a:ea typeface="Tahoma" panose="020B0604030504040204" pitchFamily="34" charset="0"/>
                <a:cs typeface="Times New Roman" panose="02020603050405020304" pitchFamily="18" charset="0"/>
              </a:rPr>
              <a:t>Windows 8 or above</a:t>
            </a:r>
          </a:p>
          <a:p>
            <a:pPr marL="285750" indent="-285750" algn="l">
              <a:buFont typeface="Wingdings" panose="05000000000000000000" pitchFamily="2" charset="2"/>
              <a:buChar char="v"/>
            </a:pPr>
            <a:r>
              <a:rPr lang="en-IN" sz="2000" b="1" dirty="0">
                <a:solidFill>
                  <a:srgbClr val="99FF33"/>
                </a:solidFill>
                <a:latin typeface="Times New Roman" panose="02020603050405020304" pitchFamily="18" charset="0"/>
                <a:ea typeface="Tahoma" panose="020B0604030504040204" pitchFamily="34" charset="0"/>
                <a:cs typeface="Times New Roman" panose="02020603050405020304" pitchFamily="18" charset="0"/>
              </a:rPr>
              <a:t>SQL</a:t>
            </a:r>
          </a:p>
          <a:p>
            <a:pPr marL="285750" indent="-285750" algn="l">
              <a:buFont typeface="Wingdings" panose="05000000000000000000" pitchFamily="2" charset="2"/>
              <a:buChar char="v"/>
            </a:pPr>
            <a:r>
              <a:rPr lang="en-IN" sz="2000" b="1" i="0" dirty="0">
                <a:solidFill>
                  <a:srgbClr val="99FF33"/>
                </a:solidFill>
                <a:effectLst/>
                <a:latin typeface="Times New Roman" panose="02020603050405020304" pitchFamily="18" charset="0"/>
                <a:ea typeface="Tahoma" panose="020B0604030504040204" pitchFamily="34" charset="0"/>
                <a:cs typeface="Times New Roman" panose="02020603050405020304" pitchFamily="18" charset="0"/>
              </a:rPr>
              <a:t>Visual Studio 2008 or above</a:t>
            </a:r>
          </a:p>
        </p:txBody>
      </p:sp>
      <p:sp>
        <p:nvSpPr>
          <p:cNvPr id="56" name="TextBox 55">
            <a:extLst>
              <a:ext uri="{FF2B5EF4-FFF2-40B4-BE49-F238E27FC236}">
                <a16:creationId xmlns:a16="http://schemas.microsoft.com/office/drawing/2014/main" id="{40DE74DA-80C5-034C-006F-440854FB737C}"/>
              </a:ext>
            </a:extLst>
          </p:cNvPr>
          <p:cNvSpPr txBox="1"/>
          <p:nvPr/>
        </p:nvSpPr>
        <p:spPr>
          <a:xfrm>
            <a:off x="645080" y="3876120"/>
            <a:ext cx="3060862" cy="1107996"/>
          </a:xfrm>
          <a:prstGeom prst="rect">
            <a:avLst/>
          </a:prstGeom>
          <a:noFill/>
        </p:spPr>
        <p:txBody>
          <a:bodyPr wrap="square" rtlCol="0">
            <a:spAutoFit/>
          </a:bodyPr>
          <a:lstStyle/>
          <a:p>
            <a:pPr marL="285750" indent="-285750" algn="l">
              <a:buFont typeface="Wingdings" panose="05000000000000000000" pitchFamily="2" charset="2"/>
              <a:buChar char="v"/>
            </a:pPr>
            <a:r>
              <a:rPr lang="en-IN" sz="2200" b="1" i="0" dirty="0">
                <a:solidFill>
                  <a:srgbClr val="00FFCC"/>
                </a:solidFill>
                <a:effectLst/>
                <a:latin typeface="Times New Roman" panose="02020603050405020304" pitchFamily="18" charset="0"/>
                <a:ea typeface="Tahoma" panose="020B0604030504040204" pitchFamily="34" charset="0"/>
                <a:cs typeface="Times New Roman" panose="02020603050405020304" pitchFamily="18" charset="0"/>
              </a:rPr>
              <a:t>Processor – i3</a:t>
            </a:r>
          </a:p>
          <a:p>
            <a:pPr marL="285750" indent="-285750" algn="l">
              <a:buFont typeface="Wingdings" panose="05000000000000000000" pitchFamily="2" charset="2"/>
              <a:buChar char="v"/>
            </a:pPr>
            <a:r>
              <a:rPr lang="en-IN" sz="2200" b="1" i="0" dirty="0">
                <a:solidFill>
                  <a:srgbClr val="00FFCC"/>
                </a:solidFill>
                <a:effectLst/>
                <a:latin typeface="Times New Roman" panose="02020603050405020304" pitchFamily="18" charset="0"/>
                <a:ea typeface="Tahoma" panose="020B0604030504040204" pitchFamily="34" charset="0"/>
                <a:cs typeface="Times New Roman" panose="02020603050405020304" pitchFamily="18" charset="0"/>
              </a:rPr>
              <a:t>Hard Disk – 5GB</a:t>
            </a:r>
          </a:p>
          <a:p>
            <a:pPr marL="285750" indent="-285750" algn="l">
              <a:buFont typeface="Wingdings" panose="05000000000000000000" pitchFamily="2" charset="2"/>
              <a:buChar char="v"/>
            </a:pPr>
            <a:r>
              <a:rPr lang="en-IN" sz="2200" b="1" dirty="0">
                <a:solidFill>
                  <a:srgbClr val="00FFCC"/>
                </a:solidFill>
                <a:latin typeface="Times New Roman" panose="02020603050405020304" pitchFamily="18" charset="0"/>
                <a:ea typeface="Tahoma" panose="020B0604030504040204" pitchFamily="34" charset="0"/>
                <a:cs typeface="Times New Roman" panose="02020603050405020304" pitchFamily="18" charset="0"/>
              </a:rPr>
              <a:t>Memory – 1GB Ram</a:t>
            </a:r>
            <a:r>
              <a:rPr lang="en-IN" sz="2200" b="1" i="0" dirty="0">
                <a:solidFill>
                  <a:srgbClr val="00FFCC"/>
                </a:solidFill>
                <a:effectLst/>
                <a:latin typeface="Times New Roman" panose="02020603050405020304" pitchFamily="18" charset="0"/>
                <a:ea typeface="Tahoma" panose="020B0604030504040204" pitchFamily="34" charset="0"/>
                <a:cs typeface="Times New Roman" panose="02020603050405020304" pitchFamily="18" charset="0"/>
              </a:rPr>
              <a:t> </a:t>
            </a:r>
          </a:p>
        </p:txBody>
      </p:sp>
    </p:spTree>
    <p:extLst>
      <p:ext uri="{BB962C8B-B14F-4D97-AF65-F5344CB8AC3E}">
        <p14:creationId xmlns:p14="http://schemas.microsoft.com/office/powerpoint/2010/main" val="1535487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111D-949C-E4F4-BB5D-FC1124452195}"/>
              </a:ext>
            </a:extLst>
          </p:cNvPr>
          <p:cNvSpPr>
            <a:spLocks noGrp="1"/>
          </p:cNvSpPr>
          <p:nvPr>
            <p:ph type="title"/>
          </p:nvPr>
        </p:nvSpPr>
        <p:spPr/>
        <p:txBody>
          <a:bodyPr>
            <a:normAutofit fontScale="90000"/>
          </a:bodyPr>
          <a:lstStyle/>
          <a:p>
            <a:r>
              <a:rPr lang="en-IN" dirty="0">
                <a:solidFill>
                  <a:srgbClr val="FF0000"/>
                </a:solidFill>
                <a:latin typeface="Times New Roman" panose="02020603050405020304" pitchFamily="18" charset="0"/>
                <a:cs typeface="Times New Roman" panose="02020603050405020304" pitchFamily="18" charset="0"/>
              </a:rPr>
              <a:t>Overall System Architecture Diagram</a:t>
            </a:r>
          </a:p>
        </p:txBody>
      </p:sp>
      <p:sp>
        <p:nvSpPr>
          <p:cNvPr id="3" name="Content Placeholder 2">
            <a:extLst>
              <a:ext uri="{FF2B5EF4-FFF2-40B4-BE49-F238E27FC236}">
                <a16:creationId xmlns:a16="http://schemas.microsoft.com/office/drawing/2014/main" id="{FCE17A2B-BF97-3D8F-7F3E-D2D6192370FD}"/>
              </a:ext>
            </a:extLst>
          </p:cNvPr>
          <p:cNvSpPr>
            <a:spLocks noGrp="1"/>
          </p:cNvSpPr>
          <p:nvPr>
            <p:ph idx="1"/>
          </p:nvPr>
        </p:nvSpPr>
        <p:spPr>
          <a:xfrm>
            <a:off x="629266" y="1524002"/>
            <a:ext cx="9104671" cy="468428"/>
          </a:xfrm>
        </p:spPr>
        <p:txBody>
          <a:bodyPr>
            <a:normAutofit fontScale="92500" lnSpcReduction="10000"/>
          </a:bodyPr>
          <a:lstStyle/>
          <a:p>
            <a:r>
              <a:rPr lang="en-IN" sz="2800" dirty="0">
                <a:latin typeface="Times New Roman" panose="02020603050405020304" pitchFamily="18" charset="0"/>
                <a:cs typeface="Times New Roman" panose="02020603050405020304" pitchFamily="18" charset="0"/>
              </a:rPr>
              <a:t>To show our virtual system architecture:</a:t>
            </a:r>
          </a:p>
          <a:p>
            <a:endParaRPr lang="en-IN" sz="2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B6B6118-AF6B-6877-27E6-6FE2FA4A9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619" y="2115901"/>
            <a:ext cx="385587" cy="161947"/>
          </a:xfrm>
          <a:prstGeom prst="rect">
            <a:avLst/>
          </a:prstGeom>
        </p:spPr>
      </p:pic>
      <p:pic>
        <p:nvPicPr>
          <p:cNvPr id="13" name="Picture 12">
            <a:extLst>
              <a:ext uri="{FF2B5EF4-FFF2-40B4-BE49-F238E27FC236}">
                <a16:creationId xmlns:a16="http://schemas.microsoft.com/office/drawing/2014/main" id="{C41688AA-1914-9818-3752-6B7130062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024381" y="2079733"/>
            <a:ext cx="825588" cy="275196"/>
          </a:xfrm>
          <a:prstGeom prst="rect">
            <a:avLst/>
          </a:prstGeom>
        </p:spPr>
      </p:pic>
      <p:pic>
        <p:nvPicPr>
          <p:cNvPr id="15" name="Picture 14">
            <a:extLst>
              <a:ext uri="{FF2B5EF4-FFF2-40B4-BE49-F238E27FC236}">
                <a16:creationId xmlns:a16="http://schemas.microsoft.com/office/drawing/2014/main" id="{0D63C82A-73A6-9CFB-4402-18119BD4D9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989" y="3610250"/>
            <a:ext cx="4500000" cy="2507521"/>
          </a:xfrm>
          <a:prstGeom prst="rect">
            <a:avLst/>
          </a:prstGeom>
        </p:spPr>
      </p:pic>
      <p:pic>
        <p:nvPicPr>
          <p:cNvPr id="19" name="Picture 18">
            <a:extLst>
              <a:ext uri="{FF2B5EF4-FFF2-40B4-BE49-F238E27FC236}">
                <a16:creationId xmlns:a16="http://schemas.microsoft.com/office/drawing/2014/main" id="{3FCCD302-F4BD-8432-A695-A8C25FF7F5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5901" y="2014916"/>
            <a:ext cx="419048" cy="1117460"/>
          </a:xfrm>
          <a:prstGeom prst="rect">
            <a:avLst/>
          </a:prstGeom>
        </p:spPr>
      </p:pic>
      <p:pic>
        <p:nvPicPr>
          <p:cNvPr id="21" name="Picture 20">
            <a:extLst>
              <a:ext uri="{FF2B5EF4-FFF2-40B4-BE49-F238E27FC236}">
                <a16:creationId xmlns:a16="http://schemas.microsoft.com/office/drawing/2014/main" id="{BD647FCC-5C3E-760D-5F56-A5ECE4C5A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8865" y="2008567"/>
            <a:ext cx="406349" cy="1130159"/>
          </a:xfrm>
          <a:prstGeom prst="rect">
            <a:avLst/>
          </a:prstGeom>
        </p:spPr>
      </p:pic>
      <p:pic>
        <p:nvPicPr>
          <p:cNvPr id="23" name="Picture 22">
            <a:extLst>
              <a:ext uri="{FF2B5EF4-FFF2-40B4-BE49-F238E27FC236}">
                <a16:creationId xmlns:a16="http://schemas.microsoft.com/office/drawing/2014/main" id="{DE0D2DA3-E7D6-069E-E660-FA92B0421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8732" y="2033964"/>
            <a:ext cx="393651" cy="1104762"/>
          </a:xfrm>
          <a:prstGeom prst="rect">
            <a:avLst/>
          </a:prstGeom>
        </p:spPr>
      </p:pic>
      <p:pic>
        <p:nvPicPr>
          <p:cNvPr id="25" name="Picture 24">
            <a:extLst>
              <a:ext uri="{FF2B5EF4-FFF2-40B4-BE49-F238E27FC236}">
                <a16:creationId xmlns:a16="http://schemas.microsoft.com/office/drawing/2014/main" id="{2736E612-1636-CED0-F410-EE16127276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7197" y="2083472"/>
            <a:ext cx="209559" cy="468427"/>
          </a:xfrm>
          <a:prstGeom prst="rect">
            <a:avLst/>
          </a:prstGeom>
        </p:spPr>
      </p:pic>
      <p:pic>
        <p:nvPicPr>
          <p:cNvPr id="27" name="Picture 26">
            <a:extLst>
              <a:ext uri="{FF2B5EF4-FFF2-40B4-BE49-F238E27FC236}">
                <a16:creationId xmlns:a16="http://schemas.microsoft.com/office/drawing/2014/main" id="{A718A55F-4092-FF7A-0148-A8A760576E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0358" y="2053658"/>
            <a:ext cx="237744" cy="694945"/>
          </a:xfrm>
          <a:prstGeom prst="rect">
            <a:avLst/>
          </a:prstGeom>
        </p:spPr>
      </p:pic>
      <p:pic>
        <p:nvPicPr>
          <p:cNvPr id="29" name="Picture 28">
            <a:extLst>
              <a:ext uri="{FF2B5EF4-FFF2-40B4-BE49-F238E27FC236}">
                <a16:creationId xmlns:a16="http://schemas.microsoft.com/office/drawing/2014/main" id="{92CA182A-8E2E-0C87-9AAF-FCA55B28BE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69280" y="1991304"/>
            <a:ext cx="338293" cy="830355"/>
          </a:xfrm>
          <a:prstGeom prst="rect">
            <a:avLst/>
          </a:prstGeom>
        </p:spPr>
      </p:pic>
      <p:pic>
        <p:nvPicPr>
          <p:cNvPr id="31" name="Picture 30">
            <a:extLst>
              <a:ext uri="{FF2B5EF4-FFF2-40B4-BE49-F238E27FC236}">
                <a16:creationId xmlns:a16="http://schemas.microsoft.com/office/drawing/2014/main" id="{66CB3221-80C1-9585-385B-EE25238395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31989" y="2074697"/>
            <a:ext cx="406349" cy="596825"/>
          </a:xfrm>
          <a:prstGeom prst="rect">
            <a:avLst/>
          </a:prstGeom>
        </p:spPr>
      </p:pic>
      <p:pic>
        <p:nvPicPr>
          <p:cNvPr id="33" name="Picture 32">
            <a:extLst>
              <a:ext uri="{FF2B5EF4-FFF2-40B4-BE49-F238E27FC236}">
                <a16:creationId xmlns:a16="http://schemas.microsoft.com/office/drawing/2014/main" id="{CBE58561-8EED-76B9-19CF-F06808F5F0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92563" y="2032265"/>
            <a:ext cx="330159" cy="787302"/>
          </a:xfrm>
          <a:prstGeom prst="rect">
            <a:avLst/>
          </a:prstGeom>
        </p:spPr>
      </p:pic>
      <p:pic>
        <p:nvPicPr>
          <p:cNvPr id="37" name="Picture 36">
            <a:extLst>
              <a:ext uri="{FF2B5EF4-FFF2-40B4-BE49-F238E27FC236}">
                <a16:creationId xmlns:a16="http://schemas.microsoft.com/office/drawing/2014/main" id="{9EA0C390-E941-E2C1-B454-CD400AD3A5B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6112383" y="3610249"/>
            <a:ext cx="4500000" cy="2507521"/>
          </a:xfrm>
          <a:prstGeom prst="rect">
            <a:avLst/>
          </a:prstGeom>
        </p:spPr>
      </p:pic>
    </p:spTree>
    <p:extLst>
      <p:ext uri="{BB962C8B-B14F-4D97-AF65-F5344CB8AC3E}">
        <p14:creationId xmlns:p14="http://schemas.microsoft.com/office/powerpoint/2010/main" val="3321627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30000"/>
            <a:lum/>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434809" y="126532"/>
            <a:ext cx="9074125" cy="1399988"/>
          </a:xfrm>
        </p:spPr>
        <p:txBody>
          <a:bodyPr>
            <a:normAutofit/>
          </a:bodyPr>
          <a:lstStyle/>
          <a:p>
            <a:pPr algn="ctr"/>
            <a:r>
              <a:rPr lang="en-US" sz="6600" dirty="0">
                <a:solidFill>
                  <a:srgbClr val="C00000"/>
                </a:solidFill>
                <a:latin typeface="Times New Roman" panose="02020603050405020304" pitchFamily="18" charset="0"/>
                <a:cs typeface="Times New Roman" panose="02020603050405020304" pitchFamily="18" charset="0"/>
              </a:rPr>
              <a:t>Literature</a:t>
            </a:r>
            <a:r>
              <a:rPr lang="en-US" sz="6000" dirty="0">
                <a:solidFill>
                  <a:srgbClr val="C00000"/>
                </a:solidFill>
                <a:latin typeface="Times New Roman" panose="02020603050405020304" pitchFamily="18" charset="0"/>
                <a:cs typeface="Times New Roman" panose="02020603050405020304" pitchFamily="18" charset="0"/>
              </a:rPr>
              <a:t> Review</a:t>
            </a:r>
          </a:p>
        </p:txBody>
      </p:sp>
      <p:sp>
        <p:nvSpPr>
          <p:cNvPr id="5" name="Content Placeholder 4"/>
          <p:cNvSpPr>
            <a:spLocks noGrp="1"/>
          </p:cNvSpPr>
          <p:nvPr>
            <p:ph idx="1"/>
          </p:nvPr>
        </p:nvSpPr>
        <p:spPr>
          <a:xfrm>
            <a:off x="576943" y="1772080"/>
            <a:ext cx="11223171" cy="5096806"/>
          </a:xfrm>
          <a:noFill/>
        </p:spPr>
        <p:txBody>
          <a:bodyPr>
            <a:normAutofit lnSpcReduction="10000"/>
          </a:bodyPr>
          <a:lstStyle/>
          <a:p>
            <a:pPr>
              <a:lnSpc>
                <a:spcPct val="90000"/>
              </a:lnSpc>
            </a:pPr>
            <a:r>
              <a:rPr lang="en-US" sz="3200" dirty="0">
                <a:solidFill>
                  <a:srgbClr val="663300"/>
                </a:solidFill>
                <a:latin typeface="Times New Roman" panose="02020603050405020304" pitchFamily="18" charset="0"/>
                <a:ea typeface="+mn-lt"/>
                <a:cs typeface="Times New Roman" panose="02020603050405020304" pitchFamily="18" charset="0"/>
              </a:rPr>
              <a:t>In survey of current methods, it has been noted that traffic management systems (TMS) using wireless sensor networks (WSNs) are becoming popular as they help to avoid congestion, ensure priority for emergency vehicles and reduce the average waiting time (AWT) of vehicles at intersections .</a:t>
            </a:r>
            <a:endParaRPr lang="en-US" sz="3200" dirty="0">
              <a:solidFill>
                <a:srgbClr val="663300"/>
              </a:solidFill>
              <a:latin typeface="Times New Roman" panose="02020603050405020304" pitchFamily="18" charset="0"/>
              <a:cs typeface="Times New Roman" panose="02020603050405020304" pitchFamily="18" charset="0"/>
            </a:endParaRPr>
          </a:p>
          <a:p>
            <a:pPr>
              <a:lnSpc>
                <a:spcPct val="90000"/>
              </a:lnSpc>
            </a:pPr>
            <a:r>
              <a:rPr lang="en-US" sz="3200" dirty="0">
                <a:solidFill>
                  <a:srgbClr val="663300"/>
                </a:solidFill>
                <a:latin typeface="Times New Roman" panose="02020603050405020304" pitchFamily="18" charset="0"/>
                <a:ea typeface="+mn-lt"/>
                <a:cs typeface="Times New Roman" panose="02020603050405020304" pitchFamily="18" charset="0"/>
              </a:rPr>
              <a:t>WSNs, RFIDs, ZigBee, VANETs, Bluetooth devices, cameras and infrared signals are increasingly being researched. </a:t>
            </a:r>
            <a:endParaRPr lang="en-US" sz="3200" dirty="0">
              <a:solidFill>
                <a:srgbClr val="663300"/>
              </a:solidFill>
              <a:latin typeface="Times New Roman" panose="02020603050405020304" pitchFamily="18" charset="0"/>
              <a:cs typeface="Times New Roman" panose="02020603050405020304" pitchFamily="18" charset="0"/>
            </a:endParaRPr>
          </a:p>
          <a:p>
            <a:pPr>
              <a:lnSpc>
                <a:spcPct val="90000"/>
              </a:lnSpc>
            </a:pPr>
            <a:r>
              <a:rPr lang="en-US" sz="3200" dirty="0">
                <a:solidFill>
                  <a:srgbClr val="663300"/>
                </a:solidFill>
                <a:latin typeface="Times New Roman" panose="02020603050405020304" pitchFamily="18" charset="0"/>
                <a:ea typeface="+mn-lt"/>
                <a:cs typeface="Times New Roman" panose="02020603050405020304" pitchFamily="18" charset="0"/>
              </a:rPr>
              <a:t>The article by Subramaniam et al. A good traffic management system should have the outcomes of increased efficiency of the transportation system, increased mobility and safety and reduced fuel consumption and environmental cost. </a:t>
            </a:r>
          </a:p>
        </p:txBody>
      </p:sp>
    </p:spTree>
    <p:extLst>
      <p:ext uri="{BB962C8B-B14F-4D97-AF65-F5344CB8AC3E}">
        <p14:creationId xmlns:p14="http://schemas.microsoft.com/office/powerpoint/2010/main" val="1783380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DD7D7-7FCB-CA7C-79D4-EB4924E41BE6}"/>
              </a:ext>
            </a:extLst>
          </p:cNvPr>
          <p:cNvSpPr>
            <a:spLocks noGrp="1"/>
          </p:cNvSpPr>
          <p:nvPr>
            <p:ph type="title"/>
          </p:nvPr>
        </p:nvSpPr>
        <p:spPr>
          <a:xfrm>
            <a:off x="515640" y="0"/>
            <a:ext cx="9074125" cy="967132"/>
          </a:xfrm>
        </p:spPr>
        <p:txBody>
          <a:bodyPr>
            <a:noAutofit/>
          </a:bodyPr>
          <a:lstStyle/>
          <a:p>
            <a:pPr algn="ctr"/>
            <a:r>
              <a:rPr lang="en-US" sz="6000" dirty="0">
                <a:solidFill>
                  <a:srgbClr val="C00000"/>
                </a:solidFill>
                <a:latin typeface="Times New Roman" panose="02020603050405020304" pitchFamily="18" charset="0"/>
                <a:cs typeface="Times New Roman" panose="02020603050405020304" pitchFamily="18" charset="0"/>
              </a:rPr>
              <a:t>Literature Review</a:t>
            </a:r>
            <a:endParaRPr lang="en-IN" sz="6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5B1A015-33D1-D961-DF17-3CF6F7876883}"/>
              </a:ext>
            </a:extLst>
          </p:cNvPr>
          <p:cNvSpPr>
            <a:spLocks noGrp="1"/>
          </p:cNvSpPr>
          <p:nvPr>
            <p:ph idx="1"/>
          </p:nvPr>
        </p:nvSpPr>
        <p:spPr>
          <a:xfrm>
            <a:off x="515640" y="1169262"/>
            <a:ext cx="10024023" cy="5520296"/>
          </a:xfrm>
        </p:spPr>
        <p:txBody>
          <a:bodyPr>
            <a:noAutofit/>
          </a:bodyPr>
          <a:lstStyle/>
          <a:p>
            <a:pPr marL="0" indent="0" algn="just">
              <a:lnSpc>
                <a:spcPct val="90000"/>
              </a:lnSpc>
              <a:buClr>
                <a:srgbClr val="FFFFFF"/>
              </a:buClr>
              <a:buNone/>
            </a:pPr>
            <a:r>
              <a:rPr lang="en-US" sz="2500" dirty="0">
                <a:solidFill>
                  <a:srgbClr val="33CCFF"/>
                </a:solidFill>
                <a:latin typeface="Times New Roman" panose="02020603050405020304" pitchFamily="18" charset="0"/>
                <a:ea typeface="+mn-lt"/>
                <a:cs typeface="Times New Roman" panose="02020603050405020304" pitchFamily="18" charset="0"/>
              </a:rPr>
              <a:t>To achieve them, the following things need to be facilitated: </a:t>
            </a:r>
            <a:endParaRPr lang="en-US" sz="2500" dirty="0">
              <a:solidFill>
                <a:srgbClr val="33CCFF"/>
              </a:solidFill>
              <a:latin typeface="Times New Roman" panose="02020603050405020304" pitchFamily="18" charset="0"/>
              <a:cs typeface="Times New Roman" panose="02020603050405020304" pitchFamily="18" charset="0"/>
            </a:endParaRPr>
          </a:p>
          <a:p>
            <a:pPr marL="457200" indent="-457200" algn="just">
              <a:lnSpc>
                <a:spcPct val="90000"/>
              </a:lnSpc>
              <a:buClr>
                <a:srgbClr val="FFFFFF"/>
              </a:buClr>
              <a:buFont typeface="+mj-lt"/>
              <a:buAutoNum type="arabicPeriod"/>
            </a:pPr>
            <a:r>
              <a:rPr lang="en-US" sz="2500" dirty="0">
                <a:solidFill>
                  <a:srgbClr val="33CCFF"/>
                </a:solidFill>
                <a:latin typeface="Times New Roman" panose="02020603050405020304" pitchFamily="18" charset="0"/>
                <a:ea typeface="+mn-lt"/>
                <a:cs typeface="Times New Roman" panose="02020603050405020304" pitchFamily="18" charset="0"/>
              </a:rPr>
              <a:t>Adaptability to current traffic conditions; response for a target and adjacent intersections</a:t>
            </a:r>
            <a:endParaRPr lang="en-US" sz="2500" dirty="0">
              <a:solidFill>
                <a:srgbClr val="33CCFF"/>
              </a:solidFill>
              <a:latin typeface="Times New Roman" panose="02020603050405020304" pitchFamily="18" charset="0"/>
              <a:cs typeface="Times New Roman" panose="02020603050405020304" pitchFamily="18" charset="0"/>
            </a:endParaRPr>
          </a:p>
          <a:p>
            <a:pPr marL="457200" indent="-457200" algn="just">
              <a:lnSpc>
                <a:spcPct val="90000"/>
              </a:lnSpc>
              <a:buClr>
                <a:srgbClr val="FFFFFF"/>
              </a:buClr>
              <a:buFont typeface="+mj-lt"/>
              <a:buAutoNum type="arabicPeriod"/>
            </a:pPr>
            <a:r>
              <a:rPr lang="en-US" sz="2500" dirty="0">
                <a:solidFill>
                  <a:srgbClr val="33CCFF"/>
                </a:solidFill>
                <a:latin typeface="Times New Roman" panose="02020603050405020304" pitchFamily="18" charset="0"/>
                <a:ea typeface="+mn-lt"/>
                <a:cs typeface="Times New Roman" panose="02020603050405020304" pitchFamily="18" charset="0"/>
              </a:rPr>
              <a:t>The system needs to update signal plans frequently and the operations need to be entirely on-line. </a:t>
            </a:r>
            <a:endParaRPr lang="en-US" sz="2500" b="0" i="0" u="none" strike="noStrike" dirty="0">
              <a:solidFill>
                <a:srgbClr val="33CCFF"/>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500" b="0" i="0" u="none" strike="noStrike" dirty="0">
                <a:solidFill>
                  <a:srgbClr val="33CCFF"/>
                </a:solidFill>
                <a:effectLst/>
                <a:latin typeface="Times New Roman" panose="02020603050405020304" pitchFamily="18" charset="0"/>
                <a:cs typeface="Times New Roman" panose="02020603050405020304" pitchFamily="18" charset="0"/>
              </a:rPr>
              <a:t>The system needs to update signal plans frequently and the operations need to be entirely on-line. </a:t>
            </a:r>
            <a:endParaRPr lang="en-US" sz="2500" dirty="0">
              <a:solidFill>
                <a:srgbClr val="33CCFF"/>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500" b="0" i="0" u="none" strike="noStrike" dirty="0">
                <a:solidFill>
                  <a:srgbClr val="33CCFF"/>
                </a:solidFill>
                <a:effectLst/>
                <a:latin typeface="Times New Roman" panose="02020603050405020304" pitchFamily="18" charset="0"/>
                <a:cs typeface="Times New Roman" panose="02020603050405020304" pitchFamily="18" charset="0"/>
              </a:rPr>
              <a:t>These outcomes also will increase economic productivity and can be used for a traffic management system using Futuristic Internet of Things. </a:t>
            </a:r>
            <a:endParaRPr lang="en-US" sz="2500" b="0" i="0" u="none" strike="noStrike" dirty="0">
              <a:solidFill>
                <a:srgbClr val="33CCFF"/>
              </a:solidFill>
              <a:effectLst/>
              <a:latin typeface="Times New Roman" panose="02020603050405020304" pitchFamily="18" charset="0"/>
              <a:ea typeface="+mn-lt"/>
              <a:cs typeface="Times New Roman" panose="02020603050405020304" pitchFamily="18" charset="0"/>
            </a:endParaRPr>
          </a:p>
          <a:p>
            <a:pPr>
              <a:buFont typeface="Arial" panose="020B0604020202020204" pitchFamily="34" charset="0"/>
              <a:buChar char="•"/>
            </a:pPr>
            <a:r>
              <a:rPr lang="en-US" sz="2500" dirty="0">
                <a:solidFill>
                  <a:srgbClr val="33CCFF"/>
                </a:solidFill>
                <a:latin typeface="Times New Roman" panose="02020603050405020304" pitchFamily="18" charset="0"/>
                <a:ea typeface="+mn-lt"/>
                <a:cs typeface="Times New Roman" panose="02020603050405020304" pitchFamily="18" charset="0"/>
              </a:rPr>
              <a:t>Intelligent transport control systems must be capable of handling traffic jams, ensure the minimum needed wait time and patience among drivers and provide traffic information to the users. </a:t>
            </a:r>
          </a:p>
          <a:p>
            <a:pPr>
              <a:buFont typeface="Arial" panose="020B0604020202020204" pitchFamily="34" charset="0"/>
              <a:buChar char="•"/>
            </a:pPr>
            <a:r>
              <a:rPr lang="en-US" sz="2500" b="0" i="0" u="none" strike="noStrike" dirty="0">
                <a:solidFill>
                  <a:srgbClr val="33CCFF"/>
                </a:solidFill>
                <a:effectLst/>
                <a:latin typeface="Times New Roman" panose="02020603050405020304" pitchFamily="18" charset="0"/>
                <a:cs typeface="Times New Roman" panose="02020603050405020304" pitchFamily="18" charset="0"/>
              </a:rPr>
              <a:t>The design features should be appropriate to achieve these goals. </a:t>
            </a:r>
            <a:endParaRPr lang="en-US" sz="2500" dirty="0">
              <a:solidFill>
                <a:srgbClr val="33CC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570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3CA7-FD2B-E34F-5697-78C503DAC9C3}"/>
              </a:ext>
            </a:extLst>
          </p:cNvPr>
          <p:cNvSpPr>
            <a:spLocks noGrp="1"/>
          </p:cNvSpPr>
          <p:nvPr>
            <p:ph type="title"/>
          </p:nvPr>
        </p:nvSpPr>
        <p:spPr>
          <a:xfrm>
            <a:off x="599765" y="299116"/>
            <a:ext cx="6821313" cy="1018035"/>
          </a:xfrm>
        </p:spPr>
        <p:txBody>
          <a:bodyPr/>
          <a:lstStyle/>
          <a:p>
            <a:pPr algn="ctr"/>
            <a:r>
              <a:rPr lang="en-US" dirty="0">
                <a:solidFill>
                  <a:srgbClr val="C00000"/>
                </a:solidFill>
                <a:latin typeface="Times New Roman" panose="02020603050405020304" pitchFamily="18" charset="0"/>
                <a:cs typeface="Times New Roman" panose="02020603050405020304" pitchFamily="18" charset="0"/>
              </a:rPr>
              <a:t>Team and Faculty</a:t>
            </a:r>
          </a:p>
        </p:txBody>
      </p:sp>
      <p:sp>
        <p:nvSpPr>
          <p:cNvPr id="3" name="Content Placeholder 2">
            <a:extLst>
              <a:ext uri="{FF2B5EF4-FFF2-40B4-BE49-F238E27FC236}">
                <a16:creationId xmlns:a16="http://schemas.microsoft.com/office/drawing/2014/main" id="{082965AF-65B8-7A7D-804B-F564EC8F45C5}"/>
              </a:ext>
            </a:extLst>
          </p:cNvPr>
          <p:cNvSpPr>
            <a:spLocks noGrp="1"/>
          </p:cNvSpPr>
          <p:nvPr>
            <p:ph idx="1"/>
          </p:nvPr>
        </p:nvSpPr>
        <p:spPr>
          <a:xfrm>
            <a:off x="599765" y="1703671"/>
            <a:ext cx="11008302" cy="4884089"/>
          </a:xfrm>
        </p:spPr>
        <p:txBody>
          <a:bodyPr vert="horz" lIns="91440" tIns="45720" rIns="91440" bIns="45720" rtlCol="0" anchor="t">
            <a:normAutofit/>
          </a:bodyPr>
          <a:lstStyle/>
          <a:p>
            <a:r>
              <a:rPr lang="en-US" sz="3200" dirty="0">
                <a:solidFill>
                  <a:srgbClr val="002060"/>
                </a:solidFill>
                <a:latin typeface="Times New Roman" panose="02020603050405020304" pitchFamily="18" charset="0"/>
                <a:cs typeface="Times New Roman" panose="02020603050405020304" pitchFamily="18" charset="0"/>
              </a:rPr>
              <a:t>Faculty Supervisor -  Dr. Hariharan R </a:t>
            </a:r>
          </a:p>
          <a:p>
            <a:r>
              <a:rPr lang="en-US" sz="3200" dirty="0">
                <a:solidFill>
                  <a:srgbClr val="002060"/>
                </a:solidFill>
                <a:latin typeface="Times New Roman" panose="02020603050405020304" pitchFamily="18" charset="0"/>
                <a:cs typeface="Times New Roman" panose="02020603050405020304" pitchFamily="18" charset="0"/>
              </a:rPr>
              <a:t>Faculty Reviewer – Dr. Ashish Mohan Yadav </a:t>
            </a:r>
          </a:p>
          <a:p>
            <a:r>
              <a:rPr lang="en-US" sz="3200" dirty="0">
                <a:solidFill>
                  <a:srgbClr val="002060"/>
                </a:solidFill>
                <a:latin typeface="Times New Roman" panose="02020603050405020304" pitchFamily="18" charset="0"/>
                <a:cs typeface="Times New Roman" panose="02020603050405020304" pitchFamily="18" charset="0"/>
              </a:rPr>
              <a:t>Team members:</a:t>
            </a:r>
          </a:p>
          <a:p>
            <a:pPr marL="514350" indent="-514350">
              <a:buFont typeface="+mj-lt"/>
              <a:buAutoNum type="arabicPeriod"/>
            </a:pPr>
            <a:r>
              <a:rPr lang="en-US" sz="3200" dirty="0">
                <a:solidFill>
                  <a:srgbClr val="002060"/>
                </a:solidFill>
                <a:latin typeface="Times New Roman" panose="02020603050405020304" pitchFamily="18" charset="0"/>
                <a:cs typeface="Times New Roman" panose="02020603050405020304" pitchFamily="18" charset="0"/>
              </a:rPr>
              <a:t>Rajat Kabra – 21BSA10069</a:t>
            </a:r>
          </a:p>
          <a:p>
            <a:pPr marL="514350" indent="-514350">
              <a:buFont typeface="+mj-lt"/>
              <a:buAutoNum type="arabicPeriod"/>
            </a:pPr>
            <a:r>
              <a:rPr lang="en-US" sz="3200" dirty="0">
                <a:solidFill>
                  <a:srgbClr val="002060"/>
                </a:solidFill>
                <a:latin typeface="Times New Roman" panose="02020603050405020304" pitchFamily="18" charset="0"/>
                <a:cs typeface="Times New Roman" panose="02020603050405020304" pitchFamily="18" charset="0"/>
              </a:rPr>
              <a:t>Aditya Bharadwaj – 21BSA10022</a:t>
            </a:r>
          </a:p>
          <a:p>
            <a:pPr marL="514350" indent="-514350">
              <a:buFont typeface="+mj-lt"/>
              <a:buAutoNum type="arabicPeriod"/>
            </a:pPr>
            <a:r>
              <a:rPr lang="en-US" sz="3200" dirty="0">
                <a:solidFill>
                  <a:srgbClr val="002060"/>
                </a:solidFill>
                <a:latin typeface="Times New Roman" panose="02020603050405020304" pitchFamily="18" charset="0"/>
                <a:cs typeface="Times New Roman" panose="02020603050405020304" pitchFamily="18" charset="0"/>
              </a:rPr>
              <a:t>Prateek Sonkar – 21BSA10033</a:t>
            </a:r>
          </a:p>
          <a:p>
            <a:pPr marL="514350" indent="-514350">
              <a:buFont typeface="+mj-lt"/>
              <a:buAutoNum type="arabicPeriod"/>
            </a:pPr>
            <a:r>
              <a:rPr lang="en-US" sz="3200" dirty="0">
                <a:solidFill>
                  <a:srgbClr val="002060"/>
                </a:solidFill>
                <a:latin typeface="Times New Roman" panose="02020603050405020304" pitchFamily="18" charset="0"/>
                <a:cs typeface="Times New Roman" panose="02020603050405020304" pitchFamily="18" charset="0"/>
              </a:rPr>
              <a:t>Siddharth Tyagi – 21BSA10071</a:t>
            </a:r>
          </a:p>
          <a:p>
            <a:pPr marL="514350" indent="-514350">
              <a:buFont typeface="+mj-lt"/>
              <a:buAutoNum type="arabicPeriod"/>
            </a:pPr>
            <a:r>
              <a:rPr lang="en-US" sz="3200" dirty="0">
                <a:solidFill>
                  <a:srgbClr val="002060"/>
                </a:solidFill>
                <a:latin typeface="Times New Roman" panose="02020603050405020304" pitchFamily="18" charset="0"/>
                <a:cs typeface="Times New Roman" panose="02020603050405020304" pitchFamily="18" charset="0"/>
              </a:rPr>
              <a:t>Anshul Malik – 21BSA10089</a:t>
            </a:r>
            <a:endParaRPr lang="en-US" sz="2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824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B659-3BB1-D40F-5E3C-A45993ADA158}"/>
              </a:ext>
            </a:extLst>
          </p:cNvPr>
          <p:cNvSpPr>
            <a:spLocks noGrp="1"/>
          </p:cNvSpPr>
          <p:nvPr>
            <p:ph type="title"/>
          </p:nvPr>
        </p:nvSpPr>
        <p:spPr>
          <a:xfrm>
            <a:off x="206600" y="269908"/>
            <a:ext cx="9074125" cy="967132"/>
          </a:xfrm>
        </p:spPr>
        <p:txBody>
          <a:bodyPr>
            <a:normAutofit fontScale="90000"/>
          </a:bodyPr>
          <a:lstStyle/>
          <a:p>
            <a:pPr algn="ctr"/>
            <a:r>
              <a:rPr lang="en-US" sz="6000" dirty="0">
                <a:solidFill>
                  <a:srgbClr val="C00000"/>
                </a:solidFill>
                <a:latin typeface="Times New Roman" panose="02020603050405020304" pitchFamily="18" charset="0"/>
                <a:cs typeface="Times New Roman" panose="02020603050405020304" pitchFamily="18" charset="0"/>
              </a:rPr>
              <a:t>Literature</a:t>
            </a:r>
            <a:r>
              <a:rPr lang="en-US" sz="5400" dirty="0">
                <a:solidFill>
                  <a:srgbClr val="C00000"/>
                </a:solidFill>
                <a:latin typeface="Times New Roman" panose="02020603050405020304" pitchFamily="18" charset="0"/>
                <a:cs typeface="Times New Roman" panose="02020603050405020304" pitchFamily="18" charset="0"/>
              </a:rPr>
              <a:t> Review</a:t>
            </a:r>
            <a:endParaRPr lang="en-IN" sz="6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43D44B1-A74D-CFA4-AEE7-1D6D7867F0A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52" y="1237040"/>
            <a:ext cx="8805306" cy="5100045"/>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3F71E46B-89AF-B2E9-722C-7DA06D382959}"/>
              </a:ext>
            </a:extLst>
          </p:cNvPr>
          <p:cNvSpPr txBox="1"/>
          <p:nvPr/>
        </p:nvSpPr>
        <p:spPr>
          <a:xfrm>
            <a:off x="1097252" y="6403426"/>
            <a:ext cx="8805306" cy="369332"/>
          </a:xfrm>
          <a:prstGeom prst="rect">
            <a:avLst/>
          </a:prstGeom>
          <a:noFill/>
        </p:spPr>
        <p:txBody>
          <a:bodyPr wrap="square">
            <a:spAutoFit/>
          </a:bodyPr>
          <a:lstStyle/>
          <a:p>
            <a:r>
              <a:rPr lang="en-IN" dirty="0">
                <a:solidFill>
                  <a:srgbClr val="CC9900"/>
                </a:solidFill>
                <a:latin typeface="Times New Roman" panose="02020603050405020304" pitchFamily="18" charset="0"/>
                <a:cs typeface="Times New Roman" panose="02020603050405020304" pitchFamily="18" charset="0"/>
              </a:rPr>
              <a:t>Figure 1: WSN-based urban transport management system (Nellore &amp; Hancke, 2016)</a:t>
            </a:r>
          </a:p>
        </p:txBody>
      </p:sp>
    </p:spTree>
    <p:extLst>
      <p:ext uri="{BB962C8B-B14F-4D97-AF65-F5344CB8AC3E}">
        <p14:creationId xmlns:p14="http://schemas.microsoft.com/office/powerpoint/2010/main" val="3208958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879F-4E7B-2CAD-D91D-FB06B2BE41BD}"/>
              </a:ext>
            </a:extLst>
          </p:cNvPr>
          <p:cNvSpPr>
            <a:spLocks noGrp="1"/>
          </p:cNvSpPr>
          <p:nvPr>
            <p:ph type="title"/>
          </p:nvPr>
        </p:nvSpPr>
        <p:spPr>
          <a:xfrm>
            <a:off x="446086" y="128393"/>
            <a:ext cx="9074125" cy="967132"/>
          </a:xfrm>
        </p:spPr>
        <p:txBody>
          <a:bodyPr>
            <a:normAutofit/>
          </a:bodyPr>
          <a:lstStyle/>
          <a:p>
            <a:pPr algn="ctr"/>
            <a:r>
              <a:rPr lang="en-IN" sz="5400" dirty="0">
                <a:solidFill>
                  <a:srgbClr val="C00000"/>
                </a:solidFill>
                <a:latin typeface="Times New Roman" panose="02020603050405020304" pitchFamily="18" charset="0"/>
                <a:cs typeface="Times New Roman" panose="02020603050405020304" pitchFamily="18" charset="0"/>
              </a:rPr>
              <a:t>Modules Description</a:t>
            </a:r>
          </a:p>
        </p:txBody>
      </p:sp>
      <p:sp>
        <p:nvSpPr>
          <p:cNvPr id="5" name="Content Placeholder 4">
            <a:extLst>
              <a:ext uri="{FF2B5EF4-FFF2-40B4-BE49-F238E27FC236}">
                <a16:creationId xmlns:a16="http://schemas.microsoft.com/office/drawing/2014/main" id="{CD042EA0-FEDD-58DC-2045-DD3082874471}"/>
              </a:ext>
            </a:extLst>
          </p:cNvPr>
          <p:cNvSpPr>
            <a:spLocks noGrp="1"/>
          </p:cNvSpPr>
          <p:nvPr>
            <p:ph idx="1"/>
          </p:nvPr>
        </p:nvSpPr>
        <p:spPr>
          <a:xfrm>
            <a:off x="270036" y="1258810"/>
            <a:ext cx="10169363" cy="5359704"/>
          </a:xfrm>
        </p:spPr>
        <p:txBody>
          <a:bodyPr>
            <a:normAutofit/>
          </a:bodyPr>
          <a:lstStyle/>
          <a:p>
            <a:r>
              <a:rPr lang="en-US" sz="2800" dirty="0">
                <a:solidFill>
                  <a:srgbClr val="99FF33"/>
                </a:solidFill>
                <a:latin typeface="Times New Roman" panose="02020603050405020304" pitchFamily="18" charset="0"/>
                <a:cs typeface="Times New Roman" panose="02020603050405020304" pitchFamily="18" charset="0"/>
              </a:rPr>
              <a:t>Traffic Density Module: This module consists of hardware such as sensor which will be used to detect traffic density (Presence of vehicle). The sensor forwards that information to microcontroller. </a:t>
            </a:r>
          </a:p>
          <a:p>
            <a:r>
              <a:rPr lang="en-US" sz="2800" dirty="0">
                <a:solidFill>
                  <a:srgbClr val="99FF33"/>
                </a:solidFill>
                <a:latin typeface="Times New Roman" panose="02020603050405020304" pitchFamily="18" charset="0"/>
                <a:cs typeface="Times New Roman" panose="02020603050405020304" pitchFamily="18" charset="0"/>
              </a:rPr>
              <a:t>Connectivity Module: This module works as a interface between hardware module and software that is microcontroller and web application. The output from the microcontroller will be considered as input to this connectivity module. </a:t>
            </a:r>
          </a:p>
          <a:p>
            <a:r>
              <a:rPr lang="en-US" sz="2800" dirty="0">
                <a:solidFill>
                  <a:srgbClr val="99FF33"/>
                </a:solidFill>
                <a:latin typeface="Times New Roman" panose="02020603050405020304" pitchFamily="18" charset="0"/>
                <a:cs typeface="Times New Roman" panose="02020603050405020304" pitchFamily="18" charset="0"/>
              </a:rPr>
              <a:t>Web Application Module: In this module, admin will login to web portal. The web application will be used for continuously monitoring the status of the system which means it will show which lane at the junction having the high traffic density. </a:t>
            </a:r>
          </a:p>
        </p:txBody>
      </p:sp>
    </p:spTree>
    <p:extLst>
      <p:ext uri="{BB962C8B-B14F-4D97-AF65-F5344CB8AC3E}">
        <p14:creationId xmlns:p14="http://schemas.microsoft.com/office/powerpoint/2010/main" val="1892386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3EC6-D788-CD1B-3257-19E74ABA5C7E}"/>
              </a:ext>
            </a:extLst>
          </p:cNvPr>
          <p:cNvSpPr>
            <a:spLocks noGrp="1"/>
          </p:cNvSpPr>
          <p:nvPr>
            <p:ph type="title"/>
          </p:nvPr>
        </p:nvSpPr>
        <p:spPr>
          <a:xfrm>
            <a:off x="6513098" y="2302948"/>
            <a:ext cx="3584722" cy="1770841"/>
          </a:xfrm>
        </p:spPr>
        <p:txBody>
          <a:bodyPr>
            <a:normAutofit fontScale="90000"/>
          </a:bodyPr>
          <a:lstStyle/>
          <a:p>
            <a:r>
              <a:rPr lang="en-US" sz="5400" dirty="0">
                <a:solidFill>
                  <a:srgbClr val="C00000"/>
                </a:solidFill>
                <a:latin typeface="Times New Roman" panose="02020603050405020304" pitchFamily="18" charset="0"/>
                <a:cs typeface="Times New Roman" panose="02020603050405020304" pitchFamily="18" charset="0"/>
              </a:rPr>
              <a:t>Module</a:t>
            </a:r>
            <a:br>
              <a:rPr lang="en-US" sz="5400" dirty="0">
                <a:solidFill>
                  <a:srgbClr val="C00000"/>
                </a:solidFill>
                <a:latin typeface="Times New Roman" panose="02020603050405020304" pitchFamily="18" charset="0"/>
                <a:cs typeface="Times New Roman" panose="02020603050405020304" pitchFamily="18" charset="0"/>
              </a:rPr>
            </a:br>
            <a:r>
              <a:rPr lang="en-US" sz="5400" dirty="0">
                <a:solidFill>
                  <a:srgbClr val="C00000"/>
                </a:solidFill>
                <a:latin typeface="Times New Roman" panose="02020603050405020304" pitchFamily="18" charset="0"/>
                <a:cs typeface="Times New Roman" panose="02020603050405020304" pitchFamily="18" charset="0"/>
              </a:rPr>
              <a:t>Workflow </a:t>
            </a:r>
            <a:br>
              <a:rPr lang="en-US" sz="5400" dirty="0">
                <a:solidFill>
                  <a:srgbClr val="C00000"/>
                </a:solidFill>
                <a:latin typeface="Times New Roman" panose="02020603050405020304" pitchFamily="18" charset="0"/>
                <a:cs typeface="Times New Roman" panose="02020603050405020304" pitchFamily="18" charset="0"/>
              </a:rPr>
            </a:br>
            <a:r>
              <a:rPr lang="en-US" sz="5400" dirty="0">
                <a:solidFill>
                  <a:srgbClr val="C00000"/>
                </a:solidFill>
                <a:latin typeface="Times New Roman" panose="02020603050405020304" pitchFamily="18" charset="0"/>
                <a:cs typeface="Times New Roman" panose="02020603050405020304" pitchFamily="18" charset="0"/>
              </a:rPr>
              <a:t>Explanation</a:t>
            </a:r>
          </a:p>
        </p:txBody>
      </p:sp>
      <p:pic>
        <p:nvPicPr>
          <p:cNvPr id="5" name="Content Placeholder 4">
            <a:extLst>
              <a:ext uri="{FF2B5EF4-FFF2-40B4-BE49-F238E27FC236}">
                <a16:creationId xmlns:a16="http://schemas.microsoft.com/office/drawing/2014/main" id="{0CB1EDF6-0739-A083-FDD9-8B2868C674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2143" y="1"/>
            <a:ext cx="4906761" cy="6858000"/>
          </a:xfrm>
        </p:spPr>
      </p:pic>
    </p:spTree>
    <p:extLst>
      <p:ext uri="{BB962C8B-B14F-4D97-AF65-F5344CB8AC3E}">
        <p14:creationId xmlns:p14="http://schemas.microsoft.com/office/powerpoint/2010/main" val="393182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BD12-F29A-DA7D-AEC3-F30038037450}"/>
              </a:ext>
            </a:extLst>
          </p:cNvPr>
          <p:cNvSpPr>
            <a:spLocks noGrp="1"/>
          </p:cNvSpPr>
          <p:nvPr>
            <p:ph type="title"/>
          </p:nvPr>
        </p:nvSpPr>
        <p:spPr>
          <a:xfrm>
            <a:off x="631143" y="513174"/>
            <a:ext cx="9330348" cy="1037094"/>
          </a:xfrm>
        </p:spPr>
        <p:txBody>
          <a:bodyPr>
            <a:normAutofit/>
          </a:bodyPr>
          <a:lstStyle/>
          <a:p>
            <a:pPr algn="ctr"/>
            <a:r>
              <a:rPr lang="en-IN" dirty="0">
                <a:solidFill>
                  <a:schemeClr val="tx1"/>
                </a:solidFill>
                <a:effectLst/>
                <a:latin typeface="Times New Roman" panose="02020603050405020304" pitchFamily="18" charset="0"/>
                <a:cs typeface="Times New Roman" panose="02020603050405020304" pitchFamily="18" charset="0"/>
              </a:rPr>
              <a:t>Coding And Implementation</a:t>
            </a:r>
          </a:p>
        </p:txBody>
      </p:sp>
      <p:sp>
        <p:nvSpPr>
          <p:cNvPr id="3" name="Content Placeholder 2">
            <a:extLst>
              <a:ext uri="{FF2B5EF4-FFF2-40B4-BE49-F238E27FC236}">
                <a16:creationId xmlns:a16="http://schemas.microsoft.com/office/drawing/2014/main" id="{1332D4C3-05E9-57EB-B7BD-4728A79FC86E}"/>
              </a:ext>
            </a:extLst>
          </p:cNvPr>
          <p:cNvSpPr>
            <a:spLocks noGrp="1"/>
          </p:cNvSpPr>
          <p:nvPr>
            <p:ph idx="1"/>
          </p:nvPr>
        </p:nvSpPr>
        <p:spPr>
          <a:xfrm>
            <a:off x="629266" y="1524001"/>
            <a:ext cx="9361757" cy="5069304"/>
          </a:xfrm>
        </p:spPr>
        <p:txBody>
          <a:bodyPr>
            <a:normAutofit fontScale="92500"/>
          </a:bodyPr>
          <a:lstStyle/>
          <a:p>
            <a:r>
              <a:rPr lang="en-US" sz="2400" dirty="0">
                <a:solidFill>
                  <a:srgbClr val="CC9900"/>
                </a:solidFill>
                <a:latin typeface="Times New Roman" panose="02020603050405020304" pitchFamily="18" charset="0"/>
                <a:cs typeface="Times New Roman" panose="02020603050405020304" pitchFamily="18" charset="0"/>
              </a:rPr>
              <a:t>The following factors were considered while developing the algorithm: </a:t>
            </a:r>
          </a:p>
          <a:p>
            <a:pPr marL="742950" indent="-742950">
              <a:buAutoNum type="arabicPeriod"/>
            </a:pPr>
            <a:r>
              <a:rPr lang="en-US" sz="2400" dirty="0">
                <a:solidFill>
                  <a:srgbClr val="CC9900"/>
                </a:solidFill>
                <a:latin typeface="Times New Roman" panose="02020603050405020304" pitchFamily="18" charset="0"/>
                <a:cs typeface="Times New Roman" panose="02020603050405020304" pitchFamily="18" charset="0"/>
              </a:rPr>
              <a:t>The processing time of the algorithm to calculate traffic density and then the green light duration – this decides at what time the image needs to be acquired </a:t>
            </a:r>
          </a:p>
          <a:p>
            <a:pPr marL="742950" indent="-742950">
              <a:buAutoNum type="arabicPeriod"/>
            </a:pPr>
            <a:r>
              <a:rPr lang="en-US" sz="2400" dirty="0">
                <a:solidFill>
                  <a:srgbClr val="CC9900"/>
                </a:solidFill>
                <a:latin typeface="Times New Roman" panose="02020603050405020304" pitchFamily="18" charset="0"/>
                <a:cs typeface="Times New Roman" panose="02020603050405020304" pitchFamily="18" charset="0"/>
              </a:rPr>
              <a:t>Number of lanes </a:t>
            </a:r>
          </a:p>
          <a:p>
            <a:pPr marL="742950" indent="-742950">
              <a:buAutoNum type="arabicPeriod"/>
            </a:pPr>
            <a:r>
              <a:rPr lang="en-US" sz="2400" dirty="0">
                <a:solidFill>
                  <a:srgbClr val="CC9900"/>
                </a:solidFill>
                <a:latin typeface="Times New Roman" panose="02020603050405020304" pitchFamily="18" charset="0"/>
                <a:cs typeface="Times New Roman" panose="02020603050405020304" pitchFamily="18" charset="0"/>
              </a:rPr>
              <a:t>Total count of vehicles of each class like cars, trucks, motorcycles, etc. </a:t>
            </a:r>
          </a:p>
          <a:p>
            <a:pPr marL="742950" indent="-742950">
              <a:buAutoNum type="arabicPeriod"/>
            </a:pPr>
            <a:r>
              <a:rPr lang="en-US" sz="2400" dirty="0">
                <a:solidFill>
                  <a:srgbClr val="CC9900"/>
                </a:solidFill>
                <a:latin typeface="Times New Roman" panose="02020603050405020304" pitchFamily="18" charset="0"/>
                <a:cs typeface="Times New Roman" panose="02020603050405020304" pitchFamily="18" charset="0"/>
              </a:rPr>
              <a:t>Traffic density calculated using the above factors </a:t>
            </a:r>
          </a:p>
          <a:p>
            <a:pPr marL="742950" indent="-742950">
              <a:buAutoNum type="arabicPeriod"/>
            </a:pPr>
            <a:r>
              <a:rPr lang="en-US" sz="2400" dirty="0">
                <a:solidFill>
                  <a:srgbClr val="CC9900"/>
                </a:solidFill>
                <a:latin typeface="Times New Roman" panose="02020603050405020304" pitchFamily="18" charset="0"/>
                <a:cs typeface="Times New Roman" panose="02020603050405020304" pitchFamily="18" charset="0"/>
              </a:rPr>
              <a:t>Time added due to lag each vehicle suffers during start-up and the non-linear increase in lag suffered by the vehicles which are at the back.</a:t>
            </a:r>
          </a:p>
          <a:p>
            <a:pPr marL="742950" indent="-742950">
              <a:buAutoNum type="arabicPeriod"/>
            </a:pPr>
            <a:r>
              <a:rPr lang="en-US" sz="2400" dirty="0">
                <a:solidFill>
                  <a:srgbClr val="CC9900"/>
                </a:solidFill>
                <a:latin typeface="Times New Roman" panose="02020603050405020304" pitchFamily="18" charset="0"/>
                <a:cs typeface="Times New Roman" panose="02020603050405020304" pitchFamily="18" charset="0"/>
              </a:rPr>
              <a:t>The average speed of each class of vehicle when the green light starts i.e. the average time required to cross the signal by each class of vehicle </a:t>
            </a:r>
          </a:p>
          <a:p>
            <a:pPr marL="742950" indent="-742950">
              <a:buAutoNum type="arabicPeriod"/>
            </a:pPr>
            <a:r>
              <a:rPr lang="en-US" sz="2400" dirty="0">
                <a:solidFill>
                  <a:srgbClr val="CC9900"/>
                </a:solidFill>
                <a:latin typeface="Times New Roman" panose="02020603050405020304" pitchFamily="18" charset="0"/>
                <a:cs typeface="Times New Roman" panose="02020603050405020304" pitchFamily="18" charset="0"/>
              </a:rPr>
              <a:t>The minimum and maximum time limit for the green light duration - to prevent starvation</a:t>
            </a:r>
            <a:endParaRPr lang="en-IN" sz="2400" dirty="0">
              <a:solidFill>
                <a:srgbClr val="CC9900"/>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A0A0890-D5EF-D52B-C972-CC02AECC9A94}"/>
              </a:ext>
            </a:extLst>
          </p:cNvPr>
          <p:cNvSpPr txBox="1">
            <a:spLocks/>
          </p:cNvSpPr>
          <p:nvPr/>
        </p:nvSpPr>
        <p:spPr>
          <a:xfrm>
            <a:off x="629266" y="484299"/>
            <a:ext cx="9330348" cy="1037094"/>
          </a:xfrm>
          <a:prstGeom prst="rect">
            <a:avLst/>
          </a:prstGeom>
        </p:spPr>
        <p:txBody>
          <a:bodyPr vert="horz" lIns="91440" tIns="45720" rIns="91440" bIns="45720" rtlCol="0" anchor="ctr">
            <a:normAutofit/>
          </a:bodyPr>
          <a:lstStyle>
            <a:lvl1pPr algn="l" defTabSz="1219170" rtl="0" eaLnBrk="1" latinLnBrk="0" hangingPunct="1">
              <a:spcBef>
                <a:spcPct val="0"/>
              </a:spcBef>
              <a:buNone/>
              <a:defRPr sz="4800"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r>
              <a:rPr lang="en-IN" dirty="0">
                <a:solidFill>
                  <a:srgbClr val="FF0000"/>
                </a:solidFill>
                <a:latin typeface="Times New Roman" panose="02020603050405020304" pitchFamily="18" charset="0"/>
                <a:cs typeface="Times New Roman" panose="02020603050405020304" pitchFamily="18" charset="0"/>
              </a:rPr>
              <a:t>Coding And Implementation</a:t>
            </a:r>
          </a:p>
        </p:txBody>
      </p:sp>
    </p:spTree>
    <p:extLst>
      <p:ext uri="{BB962C8B-B14F-4D97-AF65-F5344CB8AC3E}">
        <p14:creationId xmlns:p14="http://schemas.microsoft.com/office/powerpoint/2010/main" val="3065391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1E94-A218-605C-8490-23D9AA14BF15}"/>
              </a:ext>
            </a:extLst>
          </p:cNvPr>
          <p:cNvSpPr>
            <a:spLocks noGrp="1"/>
          </p:cNvSpPr>
          <p:nvPr>
            <p:ph type="title"/>
          </p:nvPr>
        </p:nvSpPr>
        <p:spPr/>
        <p:txBody>
          <a:bodyPr/>
          <a:lstStyle/>
          <a:p>
            <a:pPr algn="ctr"/>
            <a:r>
              <a:rPr lang="en-IN" dirty="0">
                <a:solidFill>
                  <a:srgbClr val="FF0000"/>
                </a:solidFill>
                <a:latin typeface="Times New Roman" panose="02020603050405020304" pitchFamily="18" charset="0"/>
                <a:cs typeface="Times New Roman" panose="02020603050405020304" pitchFamily="18" charset="0"/>
              </a:rPr>
              <a:t>Demo Video</a:t>
            </a:r>
          </a:p>
        </p:txBody>
      </p:sp>
      <p:sp>
        <p:nvSpPr>
          <p:cNvPr id="4" name="Content Placeholder 3">
            <a:extLst>
              <a:ext uri="{FF2B5EF4-FFF2-40B4-BE49-F238E27FC236}">
                <a16:creationId xmlns:a16="http://schemas.microsoft.com/office/drawing/2014/main" id="{A52C8F44-9F9A-D640-AB18-1DB0223A0F23}"/>
              </a:ext>
            </a:extLst>
          </p:cNvPr>
          <p:cNvSpPr>
            <a:spLocks noGrp="1"/>
          </p:cNvSpPr>
          <p:nvPr>
            <p:ph idx="1"/>
          </p:nvPr>
        </p:nvSpPr>
        <p:spPr/>
        <p:txBody>
          <a:bodyPr/>
          <a:lstStyle/>
          <a:p>
            <a:r>
              <a:rPr lang="en-US" dirty="0"/>
              <a:t>For demo video please go to </a:t>
            </a:r>
            <a:r>
              <a:rPr lang="en-US" dirty="0">
                <a:hlinkClick r:id="rId2"/>
              </a:rPr>
              <a:t>demo.gif</a:t>
            </a:r>
            <a:endParaRPr lang="en-IN" dirty="0"/>
          </a:p>
        </p:txBody>
      </p:sp>
    </p:spTree>
    <p:extLst>
      <p:ext uri="{BB962C8B-B14F-4D97-AF65-F5344CB8AC3E}">
        <p14:creationId xmlns:p14="http://schemas.microsoft.com/office/powerpoint/2010/main" val="1135383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97A8F-1F91-8209-8FBF-8745C8CBF585}"/>
              </a:ext>
            </a:extLst>
          </p:cNvPr>
          <p:cNvSpPr>
            <a:spLocks noGrp="1"/>
          </p:cNvSpPr>
          <p:nvPr>
            <p:ph type="title"/>
          </p:nvPr>
        </p:nvSpPr>
        <p:spPr/>
        <p:txBody>
          <a:bodyPr>
            <a:normAutofit/>
          </a:bodyPr>
          <a:lstStyle/>
          <a:p>
            <a:pPr algn="ctr"/>
            <a:r>
              <a:rPr lang="en-IN" sz="5400" dirty="0">
                <a:solidFill>
                  <a:srgbClr val="FF0000"/>
                </a:solidFill>
                <a:latin typeface="Times New Roman" panose="02020603050405020304" pitchFamily="18" charset="0"/>
                <a:cs typeface="Times New Roman" panose="02020603050405020304" pitchFamily="18" charset="0"/>
              </a:rPr>
              <a:t>Snapshots</a:t>
            </a:r>
          </a:p>
        </p:txBody>
      </p:sp>
      <p:pic>
        <p:nvPicPr>
          <p:cNvPr id="5" name="Content Placeholder 4">
            <a:extLst>
              <a:ext uri="{FF2B5EF4-FFF2-40B4-BE49-F238E27FC236}">
                <a16:creationId xmlns:a16="http://schemas.microsoft.com/office/drawing/2014/main" id="{FC7FA7A2-4A1E-8654-E68B-F4144D0210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266531"/>
            <a:ext cx="5715000" cy="2857500"/>
          </a:xfrm>
        </p:spPr>
      </p:pic>
      <p:pic>
        <p:nvPicPr>
          <p:cNvPr id="7" name="Picture 6">
            <a:extLst>
              <a:ext uri="{FF2B5EF4-FFF2-40B4-BE49-F238E27FC236}">
                <a16:creationId xmlns:a16="http://schemas.microsoft.com/office/drawing/2014/main" id="{EFC5FF98-2EC6-0902-BDC6-B86B8911A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88" y="1591485"/>
            <a:ext cx="5140932" cy="4967399"/>
          </a:xfrm>
          <a:prstGeom prst="rect">
            <a:avLst/>
          </a:prstGeom>
        </p:spPr>
      </p:pic>
    </p:spTree>
    <p:extLst>
      <p:ext uri="{BB962C8B-B14F-4D97-AF65-F5344CB8AC3E}">
        <p14:creationId xmlns:p14="http://schemas.microsoft.com/office/powerpoint/2010/main" val="3911930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6F10-A098-C9C7-50C2-5A25C9DA8F25}"/>
              </a:ext>
            </a:extLst>
          </p:cNvPr>
          <p:cNvSpPr>
            <a:spLocks noGrp="1"/>
          </p:cNvSpPr>
          <p:nvPr>
            <p:ph type="title"/>
          </p:nvPr>
        </p:nvSpPr>
        <p:spPr/>
        <p:txBody>
          <a:bodyPr/>
          <a:lstStyle/>
          <a:p>
            <a:pPr algn="ctr"/>
            <a:r>
              <a:rPr lang="en-IN" dirty="0">
                <a:solidFill>
                  <a:srgbClr val="FF0000"/>
                </a:solidFill>
                <a:latin typeface="Times New Roman" panose="02020603050405020304" pitchFamily="18" charset="0"/>
                <a:cs typeface="Times New Roman" panose="02020603050405020304" pitchFamily="18" charset="0"/>
              </a:rPr>
              <a:t>Result and Discussion</a:t>
            </a:r>
          </a:p>
        </p:txBody>
      </p:sp>
      <p:sp>
        <p:nvSpPr>
          <p:cNvPr id="3" name="Content Placeholder 2">
            <a:extLst>
              <a:ext uri="{FF2B5EF4-FFF2-40B4-BE49-F238E27FC236}">
                <a16:creationId xmlns:a16="http://schemas.microsoft.com/office/drawing/2014/main" id="{03BECA7E-519D-6D2C-03F8-0A18A2C296F2}"/>
              </a:ext>
            </a:extLst>
          </p:cNvPr>
          <p:cNvSpPr>
            <a:spLocks noGrp="1"/>
          </p:cNvSpPr>
          <p:nvPr>
            <p:ph idx="1"/>
          </p:nvPr>
        </p:nvSpPr>
        <p:spPr>
          <a:xfrm>
            <a:off x="629266" y="1524001"/>
            <a:ext cx="9698641" cy="5030803"/>
          </a:xfrm>
        </p:spPr>
        <p:txBody>
          <a:bodyPr>
            <a:normAutofit fontScale="92500" lnSpcReduction="20000"/>
          </a:bodyPr>
          <a:lstStyle/>
          <a:p>
            <a:pPr>
              <a:buFont typeface="Wingdings" panose="05000000000000000000" pitchFamily="2" charset="2"/>
              <a:buChar char="§"/>
            </a:pPr>
            <a:r>
              <a:rPr lang="en-US" dirty="0">
                <a:solidFill>
                  <a:srgbClr val="00FFCC"/>
                </a:solidFill>
                <a:latin typeface="Times New Roman" panose="02020603050405020304" pitchFamily="18" charset="0"/>
                <a:cs typeface="Times New Roman" panose="02020603050405020304" pitchFamily="18" charset="0"/>
              </a:rPr>
              <a:t>The Proposed System:</a:t>
            </a:r>
          </a:p>
          <a:p>
            <a:r>
              <a:rPr lang="en-US" dirty="0">
                <a:solidFill>
                  <a:srgbClr val="00FFCC"/>
                </a:solidFill>
                <a:latin typeface="Times New Roman" panose="02020603050405020304" pitchFamily="18" charset="0"/>
                <a:cs typeface="Times New Roman" panose="02020603050405020304" pitchFamily="18" charset="0"/>
              </a:rPr>
              <a:t>Lane-wise Vehicle Counts</a:t>
            </a:r>
          </a:p>
          <a:p>
            <a:r>
              <a:rPr lang="en-US" dirty="0">
                <a:solidFill>
                  <a:srgbClr val="00FFCC"/>
                </a:solidFill>
                <a:latin typeface="Times New Roman" panose="02020603050405020304" pitchFamily="18" charset="0"/>
                <a:cs typeface="Times New Roman" panose="02020603050405020304" pitchFamily="18" charset="0"/>
              </a:rPr>
              <a:t>Lane 1 : 131</a:t>
            </a:r>
          </a:p>
          <a:p>
            <a:r>
              <a:rPr lang="en-US" dirty="0">
                <a:solidFill>
                  <a:srgbClr val="00FFCC"/>
                </a:solidFill>
                <a:latin typeface="Times New Roman" panose="02020603050405020304" pitchFamily="18" charset="0"/>
                <a:cs typeface="Times New Roman" panose="02020603050405020304" pitchFamily="18" charset="0"/>
              </a:rPr>
              <a:t>Lane 2 : 94</a:t>
            </a:r>
          </a:p>
          <a:p>
            <a:r>
              <a:rPr lang="en-US" dirty="0">
                <a:solidFill>
                  <a:srgbClr val="00FFCC"/>
                </a:solidFill>
                <a:latin typeface="Times New Roman" panose="02020603050405020304" pitchFamily="18" charset="0"/>
                <a:cs typeface="Times New Roman" panose="02020603050405020304" pitchFamily="18" charset="0"/>
              </a:rPr>
              <a:t>Lane 3 : 28</a:t>
            </a:r>
          </a:p>
          <a:p>
            <a:r>
              <a:rPr lang="en-US" dirty="0">
                <a:solidFill>
                  <a:srgbClr val="00FFCC"/>
                </a:solidFill>
                <a:latin typeface="Times New Roman" panose="02020603050405020304" pitchFamily="18" charset="0"/>
                <a:cs typeface="Times New Roman" panose="02020603050405020304" pitchFamily="18" charset="0"/>
              </a:rPr>
              <a:t>Lane 4 : 35</a:t>
            </a:r>
          </a:p>
          <a:p>
            <a:r>
              <a:rPr lang="en-US" dirty="0">
                <a:solidFill>
                  <a:srgbClr val="00FFCC"/>
                </a:solidFill>
                <a:latin typeface="Times New Roman" panose="02020603050405020304" pitchFamily="18" charset="0"/>
                <a:cs typeface="Times New Roman" panose="02020603050405020304" pitchFamily="18" charset="0"/>
              </a:rPr>
              <a:t>Total vehicles passed:  288</a:t>
            </a:r>
          </a:p>
          <a:p>
            <a:r>
              <a:rPr lang="en-US" dirty="0">
                <a:solidFill>
                  <a:srgbClr val="00FFCC"/>
                </a:solidFill>
                <a:latin typeface="Times New Roman" panose="02020603050405020304" pitchFamily="18" charset="0"/>
                <a:cs typeface="Times New Roman" panose="02020603050405020304" pitchFamily="18" charset="0"/>
              </a:rPr>
              <a:t>Total time passed:  300</a:t>
            </a:r>
          </a:p>
          <a:p>
            <a:r>
              <a:rPr lang="en-US" dirty="0">
                <a:solidFill>
                  <a:srgbClr val="00FFCC"/>
                </a:solidFill>
                <a:latin typeface="Times New Roman" panose="02020603050405020304" pitchFamily="18" charset="0"/>
                <a:cs typeface="Times New Roman" panose="02020603050405020304" pitchFamily="18" charset="0"/>
              </a:rPr>
              <a:t>No. of vehicles passed per unit time:  0.96</a:t>
            </a:r>
            <a:endParaRPr lang="en-IN" dirty="0">
              <a:solidFill>
                <a:srgbClr val="00FFCC"/>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5241120-8DCA-3766-BF5F-87B7E7C300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458550" y="2129589"/>
            <a:ext cx="4487687" cy="2598821"/>
          </a:xfrm>
          <a:prstGeom prst="rect">
            <a:avLst/>
          </a:prstGeom>
        </p:spPr>
      </p:pic>
    </p:spTree>
    <p:extLst>
      <p:ext uri="{BB962C8B-B14F-4D97-AF65-F5344CB8AC3E}">
        <p14:creationId xmlns:p14="http://schemas.microsoft.com/office/powerpoint/2010/main" val="1354330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6F10-A098-C9C7-50C2-5A25C9DA8F25}"/>
              </a:ext>
            </a:extLst>
          </p:cNvPr>
          <p:cNvSpPr>
            <a:spLocks noGrp="1"/>
          </p:cNvSpPr>
          <p:nvPr>
            <p:ph type="title"/>
          </p:nvPr>
        </p:nvSpPr>
        <p:spPr/>
        <p:txBody>
          <a:bodyPr/>
          <a:lstStyle/>
          <a:p>
            <a:pPr algn="ctr"/>
            <a:r>
              <a:rPr lang="en-IN" dirty="0">
                <a:solidFill>
                  <a:srgbClr val="FF0000"/>
                </a:solidFill>
                <a:latin typeface="Times New Roman" panose="02020603050405020304" pitchFamily="18" charset="0"/>
                <a:cs typeface="Times New Roman" panose="02020603050405020304" pitchFamily="18" charset="0"/>
              </a:rPr>
              <a:t>Result and Discussion</a:t>
            </a:r>
          </a:p>
        </p:txBody>
      </p:sp>
      <p:sp>
        <p:nvSpPr>
          <p:cNvPr id="3" name="Content Placeholder 2">
            <a:extLst>
              <a:ext uri="{FF2B5EF4-FFF2-40B4-BE49-F238E27FC236}">
                <a16:creationId xmlns:a16="http://schemas.microsoft.com/office/drawing/2014/main" id="{03BECA7E-519D-6D2C-03F8-0A18A2C296F2}"/>
              </a:ext>
            </a:extLst>
          </p:cNvPr>
          <p:cNvSpPr>
            <a:spLocks noGrp="1"/>
          </p:cNvSpPr>
          <p:nvPr>
            <p:ph idx="1"/>
          </p:nvPr>
        </p:nvSpPr>
        <p:spPr>
          <a:xfrm>
            <a:off x="629266" y="1524001"/>
            <a:ext cx="9698641" cy="5030803"/>
          </a:xfrm>
        </p:spPr>
        <p:txBody>
          <a:bodyPr>
            <a:normAutofit fontScale="92500" lnSpcReduction="10000"/>
          </a:bodyPr>
          <a:lstStyle/>
          <a:p>
            <a:pPr>
              <a:buFont typeface="Wingdings" panose="05000000000000000000" pitchFamily="2" charset="2"/>
              <a:buChar char="§"/>
            </a:pPr>
            <a:r>
              <a:rPr lang="en-US" sz="3200" dirty="0">
                <a:solidFill>
                  <a:srgbClr val="FF9966"/>
                </a:solidFill>
                <a:latin typeface="Times New Roman" panose="02020603050405020304" pitchFamily="18" charset="0"/>
                <a:cs typeface="Times New Roman" panose="02020603050405020304" pitchFamily="18" charset="0"/>
              </a:rPr>
              <a:t>As we can see, with all conditions alike, the adaptive system was able to pass 288 vehicles while the current static system could pass only 220 vehicles in 300 seconds, which means 68 more vehicles.</a:t>
            </a:r>
          </a:p>
          <a:p>
            <a:pPr>
              <a:buFont typeface="Wingdings" panose="05000000000000000000" pitchFamily="2" charset="2"/>
              <a:buChar char="§"/>
            </a:pPr>
            <a:r>
              <a:rPr lang="en-US" sz="3200" dirty="0">
                <a:solidFill>
                  <a:srgbClr val="FF9966"/>
                </a:solidFill>
                <a:latin typeface="Times New Roman" panose="02020603050405020304" pitchFamily="18" charset="0"/>
                <a:cs typeface="Times New Roman" panose="02020603050405020304" pitchFamily="18" charset="0"/>
              </a:rPr>
              <a:t>Thus, the proposed adaptive system improves the performance by over 23%.</a:t>
            </a:r>
          </a:p>
          <a:p>
            <a:pPr>
              <a:buFont typeface="Wingdings" panose="05000000000000000000" pitchFamily="2" charset="2"/>
              <a:buChar char="§"/>
            </a:pPr>
            <a:r>
              <a:rPr lang="en-US" sz="3200" dirty="0">
                <a:solidFill>
                  <a:srgbClr val="FF9966"/>
                </a:solidFill>
                <a:latin typeface="Times New Roman" panose="02020603050405020304" pitchFamily="18" charset="0"/>
                <a:cs typeface="Times New Roman" panose="02020603050405020304" pitchFamily="18" charset="0"/>
              </a:rPr>
              <a:t>The adaptive system on an average allows 68 more vehicles to pass every 5 minutes as compared to the static system. This implies a reduction in idle green signal time (signal is green but no vehicle passes) as well as the waiting time of the vehicles.</a:t>
            </a:r>
            <a:endParaRPr lang="en-IN" sz="3200" dirty="0">
              <a:solidFill>
                <a:srgbClr val="FF99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77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C3A6-0420-A40E-868B-AD71134C2A9F}"/>
              </a:ext>
            </a:extLst>
          </p:cNvPr>
          <p:cNvSpPr>
            <a:spLocks noGrp="1"/>
          </p:cNvSpPr>
          <p:nvPr>
            <p:ph type="title"/>
          </p:nvPr>
        </p:nvSpPr>
        <p:spPr/>
        <p:txBody>
          <a:bodyPr>
            <a:normAutofit/>
          </a:bodyPr>
          <a:lstStyle/>
          <a:p>
            <a:pPr algn="ctr"/>
            <a:r>
              <a:rPr lang="en-US" sz="5400" dirty="0">
                <a:solidFill>
                  <a:srgbClr val="C00000"/>
                </a:solidFill>
                <a:latin typeface="Times New Roman" panose="02020603050405020304" pitchFamily="18" charset="0"/>
                <a:cs typeface="Times New Roman" panose="02020603050405020304" pitchFamily="18" charset="0"/>
              </a:rPr>
              <a:t>Principle of Project</a:t>
            </a:r>
          </a:p>
        </p:txBody>
      </p:sp>
      <p:sp>
        <p:nvSpPr>
          <p:cNvPr id="3" name="Content Placeholder 2">
            <a:extLst>
              <a:ext uri="{FF2B5EF4-FFF2-40B4-BE49-F238E27FC236}">
                <a16:creationId xmlns:a16="http://schemas.microsoft.com/office/drawing/2014/main" id="{3EC00FC6-555B-D526-78E9-7126B71AECD9}"/>
              </a:ext>
            </a:extLst>
          </p:cNvPr>
          <p:cNvSpPr>
            <a:spLocks noGrp="1"/>
          </p:cNvSpPr>
          <p:nvPr>
            <p:ph idx="1"/>
          </p:nvPr>
        </p:nvSpPr>
        <p:spPr>
          <a:xfrm>
            <a:off x="629266" y="1771049"/>
            <a:ext cx="9104671" cy="4480282"/>
          </a:xfrm>
        </p:spPr>
        <p:txBody>
          <a:bodyPr>
            <a:normAutofit fontScale="85000" lnSpcReduction="20000"/>
          </a:bodyPr>
          <a:lstStyle/>
          <a:p>
            <a:pPr marL="742950" indent="-742950">
              <a:buFont typeface="+mj-lt"/>
              <a:buAutoNum type="arabicPeriod"/>
            </a:pPr>
            <a:r>
              <a:rPr lang="en-US" dirty="0">
                <a:solidFill>
                  <a:srgbClr val="FF9966"/>
                </a:solidFill>
                <a:latin typeface="Times New Roman" panose="02020603050405020304" pitchFamily="18" charset="0"/>
                <a:cs typeface="Times New Roman" panose="02020603050405020304" pitchFamily="18" charset="0"/>
              </a:rPr>
              <a:t>Camera sends images after regular short intervals to our system. </a:t>
            </a:r>
          </a:p>
          <a:p>
            <a:pPr marL="742950" indent="-742950">
              <a:buFont typeface="+mj-lt"/>
              <a:buAutoNum type="arabicPeriod"/>
            </a:pPr>
            <a:r>
              <a:rPr lang="en-US" dirty="0">
                <a:solidFill>
                  <a:srgbClr val="FF9966"/>
                </a:solidFill>
                <a:latin typeface="Times New Roman" panose="02020603050405020304" pitchFamily="18" charset="0"/>
                <a:cs typeface="Times New Roman" panose="02020603050405020304" pitchFamily="18" charset="0"/>
              </a:rPr>
              <a:t>The system determines further the number of cars in the lane and hence computes its relative density with respect to other lanes.</a:t>
            </a:r>
          </a:p>
          <a:p>
            <a:pPr marL="742950" indent="-742950">
              <a:buFont typeface="+mj-lt"/>
              <a:buAutoNum type="arabicPeriod"/>
            </a:pPr>
            <a:r>
              <a:rPr lang="en-US" dirty="0">
                <a:solidFill>
                  <a:srgbClr val="FF9966"/>
                </a:solidFill>
                <a:latin typeface="Times New Roman" panose="02020603050405020304" pitchFamily="18" charset="0"/>
                <a:cs typeface="Times New Roman" panose="02020603050405020304" pitchFamily="18" charset="0"/>
              </a:rPr>
              <a:t>Time allotment module takes input (as traffic density) from this system and determines an optimized and efficient time slot.</a:t>
            </a:r>
          </a:p>
          <a:p>
            <a:pPr marL="742950" indent="-742950">
              <a:buFont typeface="+mj-lt"/>
              <a:buAutoNum type="arabicPeriod"/>
            </a:pPr>
            <a:r>
              <a:rPr lang="en-US" dirty="0">
                <a:solidFill>
                  <a:srgbClr val="FF9966"/>
                </a:solidFill>
                <a:latin typeface="Times New Roman" panose="02020603050405020304" pitchFamily="18" charset="0"/>
                <a:cs typeface="Times New Roman" panose="02020603050405020304" pitchFamily="18" charset="0"/>
              </a:rPr>
              <a:t>This value is then triggered by the microprocessor to the respective Traffic Lights.</a:t>
            </a:r>
          </a:p>
        </p:txBody>
      </p:sp>
    </p:spTree>
    <p:extLst>
      <p:ext uri="{BB962C8B-B14F-4D97-AF65-F5344CB8AC3E}">
        <p14:creationId xmlns:p14="http://schemas.microsoft.com/office/powerpoint/2010/main" val="3591116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BFF4-BEFA-371E-C009-4F1E8BAB2FE8}"/>
              </a:ext>
            </a:extLst>
          </p:cNvPr>
          <p:cNvSpPr>
            <a:spLocks noGrp="1"/>
          </p:cNvSpPr>
          <p:nvPr>
            <p:ph type="title"/>
          </p:nvPr>
        </p:nvSpPr>
        <p:spPr/>
        <p:txBody>
          <a:bodyPr>
            <a:normAutofit/>
          </a:bodyPr>
          <a:lstStyle/>
          <a:p>
            <a:pPr algn="ctr"/>
            <a:r>
              <a:rPr lang="en-IN" dirty="0">
                <a:solidFill>
                  <a:srgbClr val="FF000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D8347520-CCF4-8D7C-7A0B-CC863BEACDD2}"/>
              </a:ext>
            </a:extLst>
          </p:cNvPr>
          <p:cNvSpPr>
            <a:spLocks noGrp="1"/>
          </p:cNvSpPr>
          <p:nvPr>
            <p:ph idx="1"/>
          </p:nvPr>
        </p:nvSpPr>
        <p:spPr/>
        <p:txBody>
          <a:bodyPr>
            <a:normAutofit fontScale="70000" lnSpcReduction="20000"/>
          </a:bodyPr>
          <a:lstStyle/>
          <a:p>
            <a:r>
              <a:rPr lang="en-US" dirty="0">
                <a:solidFill>
                  <a:srgbClr val="FF9966"/>
                </a:solidFill>
                <a:latin typeface="Times New Roman" panose="02020603050405020304" pitchFamily="18" charset="0"/>
                <a:cs typeface="Times New Roman" panose="02020603050405020304" pitchFamily="18" charset="0"/>
              </a:rPr>
              <a:t>Thus, the proposed system sets the green signal time adaptively according to the traffic density at the signal and ensures that the direction with more traffic is allotted a green signal for longer duration of time as compared to the direction with lesser traffic. </a:t>
            </a:r>
          </a:p>
          <a:p>
            <a:r>
              <a:rPr lang="en-US" dirty="0">
                <a:solidFill>
                  <a:srgbClr val="FF9966"/>
                </a:solidFill>
                <a:latin typeface="Times New Roman" panose="02020603050405020304" pitchFamily="18" charset="0"/>
                <a:cs typeface="Times New Roman" panose="02020603050405020304" pitchFamily="18" charset="0"/>
              </a:rPr>
              <a:t>This will lower the unwanted delays, and reduce congestion and waiting time which in turn will reduce the fuel consumption and pollution.</a:t>
            </a:r>
          </a:p>
          <a:p>
            <a:r>
              <a:rPr lang="en-US" dirty="0">
                <a:solidFill>
                  <a:srgbClr val="FF9966"/>
                </a:solidFill>
                <a:latin typeface="Times New Roman" panose="02020603050405020304" pitchFamily="18" charset="0"/>
                <a:cs typeface="Times New Roman" panose="02020603050405020304" pitchFamily="18" charset="0"/>
              </a:rPr>
              <a:t>According to simulation results, the system shows about 23% improvement over the current system in terms of the number of vehicles crossing the intersection, which is a significant improvement. </a:t>
            </a:r>
          </a:p>
          <a:p>
            <a:r>
              <a:rPr lang="en-US" dirty="0">
                <a:solidFill>
                  <a:srgbClr val="FF9966"/>
                </a:solidFill>
                <a:latin typeface="Times New Roman" panose="02020603050405020304" pitchFamily="18" charset="0"/>
                <a:cs typeface="Times New Roman" panose="02020603050405020304" pitchFamily="18" charset="0"/>
              </a:rPr>
              <a:t>This system can thus be integrated with the CCTV cameras in major cities in order to facilitate better management of traffic.</a:t>
            </a:r>
            <a:endParaRPr lang="en-IN" dirty="0">
              <a:solidFill>
                <a:srgbClr val="FF99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71637" y="0"/>
            <a:ext cx="9074125" cy="967132"/>
          </a:xfrm>
        </p:spPr>
        <p:txBody>
          <a:bodyPr>
            <a:normAutofit fontScale="90000"/>
          </a:bodyPr>
          <a:lstStyle/>
          <a:p>
            <a:pPr algn="ctr"/>
            <a:r>
              <a:rPr lang="en-US" sz="6000" b="1" dirty="0">
                <a:solidFill>
                  <a:srgbClr val="FFC000"/>
                </a:solidFill>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EA428905-ADC2-A4FB-B5FE-C963CE4730E9}"/>
              </a:ext>
            </a:extLst>
          </p:cNvPr>
          <p:cNvSpPr txBox="1"/>
          <p:nvPr/>
        </p:nvSpPr>
        <p:spPr>
          <a:xfrm>
            <a:off x="271637" y="1167341"/>
            <a:ext cx="6283167" cy="5693866"/>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600" dirty="0">
                <a:solidFill>
                  <a:srgbClr val="0070C0"/>
                </a:solidFill>
                <a:latin typeface="Times New Roman" panose="02020603050405020304" pitchFamily="18" charset="0"/>
                <a:ea typeface="+mn-lt"/>
                <a:cs typeface="Times New Roman" panose="02020603050405020304" pitchFamily="18" charset="0"/>
              </a:rPr>
              <a:t>Traffic congestion is a major problem in many cities, and the fixed-cycle light signal controllers are not resolving the high waiting time in the intersection. </a:t>
            </a:r>
          </a:p>
          <a:p>
            <a:pPr marL="342900" indent="-342900">
              <a:buFont typeface="Arial" panose="020B0604020202020204" pitchFamily="34" charset="0"/>
              <a:buChar char="•"/>
            </a:pPr>
            <a:r>
              <a:rPr lang="en-US" sz="2600" dirty="0">
                <a:solidFill>
                  <a:srgbClr val="0070C0"/>
                </a:solidFill>
                <a:latin typeface="Times New Roman" panose="02020603050405020304" pitchFamily="18" charset="0"/>
                <a:ea typeface="+mn-lt"/>
                <a:cs typeface="Times New Roman" panose="02020603050405020304" pitchFamily="18" charset="0"/>
              </a:rPr>
              <a:t>While at signal often a policeman is seen managing the movements instead of the traffic light. </a:t>
            </a:r>
          </a:p>
          <a:p>
            <a:pPr marL="342900" indent="-342900">
              <a:buFont typeface="Arial" panose="020B0604020202020204" pitchFamily="34" charset="0"/>
              <a:buChar char="•"/>
            </a:pPr>
            <a:r>
              <a:rPr lang="en-US" sz="2600" dirty="0">
                <a:solidFill>
                  <a:srgbClr val="0070C0"/>
                </a:solidFill>
                <a:latin typeface="Times New Roman" panose="02020603050405020304" pitchFamily="18" charset="0"/>
                <a:ea typeface="+mn-lt"/>
                <a:cs typeface="Times New Roman" panose="02020603050405020304" pitchFamily="18" charset="0"/>
              </a:rPr>
              <a:t>The control system sees road status and decides the allowed duration of each direction. </a:t>
            </a:r>
          </a:p>
          <a:p>
            <a:pPr marL="342900" indent="-342900">
              <a:buFont typeface="Arial" panose="020B0604020202020204" pitchFamily="34" charset="0"/>
              <a:buChar char="•"/>
            </a:pPr>
            <a:r>
              <a:rPr lang="en-US" sz="2600" dirty="0">
                <a:solidFill>
                  <a:srgbClr val="0070C0"/>
                </a:solidFill>
                <a:latin typeface="Times New Roman" panose="02020603050405020304" pitchFamily="18" charset="0"/>
                <a:ea typeface="+mn-lt"/>
                <a:cs typeface="Times New Roman" panose="02020603050405020304" pitchFamily="18" charset="0"/>
              </a:rPr>
              <a:t>This human achievement encourages us to create a smart Traffic light control considering the real time traffic condition and smartly manage the intersection. </a:t>
            </a:r>
            <a:endParaRPr lang="en-US" sz="2600" dirty="0">
              <a:solidFill>
                <a:srgbClr val="0070C0"/>
              </a:solidFill>
              <a:latin typeface="Times New Roman" panose="02020603050405020304" pitchFamily="18" charset="0"/>
              <a:cs typeface="Times New Roman" panose="02020603050405020304" pitchFamily="18" charset="0"/>
            </a:endParaRPr>
          </a:p>
        </p:txBody>
      </p:sp>
      <p:pic>
        <p:nvPicPr>
          <p:cNvPr id="8" name="Picture 4" descr="Diagram&#10;&#10;Description automatically generated">
            <a:extLst>
              <a:ext uri="{FF2B5EF4-FFF2-40B4-BE49-F238E27FC236}">
                <a16:creationId xmlns:a16="http://schemas.microsoft.com/office/drawing/2014/main" id="{7D9AACD2-3AEE-B8CC-74CC-C577BD1A6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578" y="2230006"/>
            <a:ext cx="4467769" cy="293550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91937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848208-F6B8-B5F1-B2CD-03374034AB37}"/>
              </a:ext>
            </a:extLst>
          </p:cNvPr>
          <p:cNvGrpSpPr/>
          <p:nvPr/>
        </p:nvGrpSpPr>
        <p:grpSpPr>
          <a:xfrm>
            <a:off x="0" y="1324670"/>
            <a:ext cx="11843657" cy="5399205"/>
            <a:chOff x="0" y="1514728"/>
            <a:chExt cx="11155618" cy="4675552"/>
          </a:xfrm>
        </p:grpSpPr>
        <p:sp>
          <p:nvSpPr>
            <p:cNvPr id="3" name="Rectangle 2">
              <a:extLst>
                <a:ext uri="{FF2B5EF4-FFF2-40B4-BE49-F238E27FC236}">
                  <a16:creationId xmlns:a16="http://schemas.microsoft.com/office/drawing/2014/main" id="{72ACE348-78F9-41CF-7D11-072610048D81}"/>
                </a:ext>
              </a:extLst>
            </p:cNvPr>
            <p:cNvSpPr/>
            <p:nvPr/>
          </p:nvSpPr>
          <p:spPr>
            <a:xfrm>
              <a:off x="0" y="2394604"/>
              <a:ext cx="1898007"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grpSp>
          <p:nvGrpSpPr>
            <p:cNvPr id="4" name="Group 3">
              <a:extLst>
                <a:ext uri="{FF2B5EF4-FFF2-40B4-BE49-F238E27FC236}">
                  <a16:creationId xmlns:a16="http://schemas.microsoft.com/office/drawing/2014/main" id="{439042F9-9FCC-4640-B1E7-C48992C29CC1}"/>
                </a:ext>
              </a:extLst>
            </p:cNvPr>
            <p:cNvGrpSpPr/>
            <p:nvPr/>
          </p:nvGrpSpPr>
          <p:grpSpPr>
            <a:xfrm>
              <a:off x="1223188" y="1514728"/>
              <a:ext cx="9932430" cy="4675552"/>
              <a:chOff x="1223188" y="1514728"/>
              <a:chExt cx="9932430" cy="4675552"/>
            </a:xfrm>
          </p:grpSpPr>
          <p:sp>
            <p:nvSpPr>
              <p:cNvPr id="5" name="Rectangle 4">
                <a:extLst>
                  <a:ext uri="{FF2B5EF4-FFF2-40B4-BE49-F238E27FC236}">
                    <a16:creationId xmlns:a16="http://schemas.microsoft.com/office/drawing/2014/main" id="{DD818E24-4DCE-A3CB-67FC-AF9EEFC3DD91}"/>
                  </a:ext>
                </a:extLst>
              </p:cNvPr>
              <p:cNvSpPr/>
              <p:nvPr/>
            </p:nvSpPr>
            <p:spPr>
              <a:xfrm>
                <a:off x="1886818" y="2390819"/>
                <a:ext cx="1836000"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sp>
            <p:nvSpPr>
              <p:cNvPr id="6" name="Rectangle 5">
                <a:extLst>
                  <a:ext uri="{FF2B5EF4-FFF2-40B4-BE49-F238E27FC236}">
                    <a16:creationId xmlns:a16="http://schemas.microsoft.com/office/drawing/2014/main" id="{F51E068A-757A-233F-7DCC-819B67745703}"/>
                  </a:ext>
                </a:extLst>
              </p:cNvPr>
              <p:cNvSpPr/>
              <p:nvPr/>
            </p:nvSpPr>
            <p:spPr>
              <a:xfrm>
                <a:off x="3725964" y="2390819"/>
                <a:ext cx="1836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sp>
            <p:nvSpPr>
              <p:cNvPr id="7" name="Rectangle 6">
                <a:extLst>
                  <a:ext uri="{FF2B5EF4-FFF2-40B4-BE49-F238E27FC236}">
                    <a16:creationId xmlns:a16="http://schemas.microsoft.com/office/drawing/2014/main" id="{D5C7786D-2915-48CC-9654-98895C69A918}"/>
                  </a:ext>
                </a:extLst>
              </p:cNvPr>
              <p:cNvSpPr/>
              <p:nvPr/>
            </p:nvSpPr>
            <p:spPr>
              <a:xfrm>
                <a:off x="5571857" y="2390819"/>
                <a:ext cx="1836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sp>
            <p:nvSpPr>
              <p:cNvPr id="8" name="Rectangle 7">
                <a:extLst>
                  <a:ext uri="{FF2B5EF4-FFF2-40B4-BE49-F238E27FC236}">
                    <a16:creationId xmlns:a16="http://schemas.microsoft.com/office/drawing/2014/main" id="{2E0DBD0F-341F-240F-6E01-F96EED5A08F4}"/>
                  </a:ext>
                </a:extLst>
              </p:cNvPr>
              <p:cNvSpPr/>
              <p:nvPr/>
            </p:nvSpPr>
            <p:spPr>
              <a:xfrm>
                <a:off x="7409204" y="2390819"/>
                <a:ext cx="1836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sp>
            <p:nvSpPr>
              <p:cNvPr id="9" name="Rectangle 8">
                <a:extLst>
                  <a:ext uri="{FF2B5EF4-FFF2-40B4-BE49-F238E27FC236}">
                    <a16:creationId xmlns:a16="http://schemas.microsoft.com/office/drawing/2014/main" id="{36EC59B0-A897-299A-C68C-7FDA61D0328B}"/>
                  </a:ext>
                </a:extLst>
              </p:cNvPr>
              <p:cNvSpPr/>
              <p:nvPr/>
            </p:nvSpPr>
            <p:spPr>
              <a:xfrm>
                <a:off x="9260868" y="2390819"/>
                <a:ext cx="1836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sp>
            <p:nvSpPr>
              <p:cNvPr id="10" name="Round Same Side Corner Rectangle 39">
                <a:extLst>
                  <a:ext uri="{FF2B5EF4-FFF2-40B4-BE49-F238E27FC236}">
                    <a16:creationId xmlns:a16="http://schemas.microsoft.com/office/drawing/2014/main" id="{F42DF32B-95F2-A912-C117-F9818A4BB454}"/>
                  </a:ext>
                </a:extLst>
              </p:cNvPr>
              <p:cNvSpPr/>
              <p:nvPr/>
            </p:nvSpPr>
            <p:spPr>
              <a:xfrm rot="18900000">
                <a:off x="10232248" y="2109134"/>
                <a:ext cx="923370" cy="923370"/>
              </a:xfrm>
              <a:custGeom>
                <a:avLst/>
                <a:gdLst/>
                <a:ahLst/>
                <a:cxnLst/>
                <a:rect l="l" t="t" r="r" b="b"/>
                <a:pathLst>
                  <a:path w="923370" h="923370">
                    <a:moveTo>
                      <a:pt x="870649" y="52721"/>
                    </a:moveTo>
                    <a:cubicBezTo>
                      <a:pt x="903223" y="85294"/>
                      <a:pt x="923370" y="130294"/>
                      <a:pt x="923370" y="180000"/>
                    </a:cubicBezTo>
                    <a:lnTo>
                      <a:pt x="923370" y="914399"/>
                    </a:lnTo>
                    <a:lnTo>
                      <a:pt x="914399" y="914399"/>
                    </a:lnTo>
                    <a:lnTo>
                      <a:pt x="914399" y="923370"/>
                    </a:lnTo>
                    <a:lnTo>
                      <a:pt x="180000" y="923370"/>
                    </a:lnTo>
                    <a:cubicBezTo>
                      <a:pt x="80589" y="923370"/>
                      <a:pt x="0" y="842781"/>
                      <a:pt x="0" y="743370"/>
                    </a:cubicBezTo>
                    <a:cubicBezTo>
                      <a:pt x="0" y="643959"/>
                      <a:pt x="80589" y="563370"/>
                      <a:pt x="179999" y="563370"/>
                    </a:cubicBezTo>
                    <a:lnTo>
                      <a:pt x="563370" y="563370"/>
                    </a:lnTo>
                    <a:lnTo>
                      <a:pt x="563370" y="180000"/>
                    </a:lnTo>
                    <a:cubicBezTo>
                      <a:pt x="563370" y="80589"/>
                      <a:pt x="643959" y="0"/>
                      <a:pt x="743370" y="0"/>
                    </a:cubicBezTo>
                    <a:cubicBezTo>
                      <a:pt x="793076" y="0"/>
                      <a:pt x="838076" y="20147"/>
                      <a:pt x="870649" y="527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grpSp>
            <p:nvGrpSpPr>
              <p:cNvPr id="11" name="그룹 48">
                <a:extLst>
                  <a:ext uri="{FF2B5EF4-FFF2-40B4-BE49-F238E27FC236}">
                    <a16:creationId xmlns:a16="http://schemas.microsoft.com/office/drawing/2014/main" id="{3E6A7C30-30B4-0AA2-BE31-4B67406254AA}"/>
                  </a:ext>
                </a:extLst>
              </p:cNvPr>
              <p:cNvGrpSpPr/>
              <p:nvPr/>
            </p:nvGrpSpPr>
            <p:grpSpPr>
              <a:xfrm>
                <a:off x="3464303" y="2294932"/>
                <a:ext cx="540000" cy="540000"/>
                <a:chOff x="3064244" y="3659540"/>
                <a:chExt cx="540000" cy="540000"/>
              </a:xfrm>
            </p:grpSpPr>
            <p:sp>
              <p:nvSpPr>
                <p:cNvPr id="45" name="Oval 44">
                  <a:extLst>
                    <a:ext uri="{FF2B5EF4-FFF2-40B4-BE49-F238E27FC236}">
                      <a16:creationId xmlns:a16="http://schemas.microsoft.com/office/drawing/2014/main" id="{537B9BC9-033E-6D3C-9D82-80ECEE13ABAF}"/>
                    </a:ext>
                  </a:extLst>
                </p:cNvPr>
                <p:cNvSpPr/>
                <p:nvPr/>
              </p:nvSpPr>
              <p:spPr>
                <a:xfrm>
                  <a:off x="3064244" y="3659540"/>
                  <a:ext cx="540000" cy="5400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sp>
              <p:nvSpPr>
                <p:cNvPr id="46" name="Oval 45">
                  <a:extLst>
                    <a:ext uri="{FF2B5EF4-FFF2-40B4-BE49-F238E27FC236}">
                      <a16:creationId xmlns:a16="http://schemas.microsoft.com/office/drawing/2014/main" id="{CC6CB925-0C54-B03D-7502-EB452531A28D}"/>
                    </a:ext>
                  </a:extLst>
                </p:cNvPr>
                <p:cNvSpPr/>
                <p:nvPr/>
              </p:nvSpPr>
              <p:spPr>
                <a:xfrm>
                  <a:off x="3146819" y="3742115"/>
                  <a:ext cx="360000" cy="360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latin typeface="Agency FB" panose="020B0503020202020204" pitchFamily="34" charset="0"/>
                  </a:endParaRPr>
                </a:p>
              </p:txBody>
            </p:sp>
          </p:grpSp>
          <p:grpSp>
            <p:nvGrpSpPr>
              <p:cNvPr id="12" name="그룹 47">
                <a:extLst>
                  <a:ext uri="{FF2B5EF4-FFF2-40B4-BE49-F238E27FC236}">
                    <a16:creationId xmlns:a16="http://schemas.microsoft.com/office/drawing/2014/main" id="{AF0F7671-D0B1-616D-6941-F5D36E43A4AF}"/>
                  </a:ext>
                </a:extLst>
              </p:cNvPr>
              <p:cNvGrpSpPr/>
              <p:nvPr/>
            </p:nvGrpSpPr>
            <p:grpSpPr>
              <a:xfrm>
                <a:off x="5304362" y="2300631"/>
                <a:ext cx="540000" cy="540000"/>
                <a:chOff x="4504969" y="3665239"/>
                <a:chExt cx="540000" cy="540000"/>
              </a:xfrm>
            </p:grpSpPr>
            <p:sp>
              <p:nvSpPr>
                <p:cNvPr id="43" name="Oval 42">
                  <a:extLst>
                    <a:ext uri="{FF2B5EF4-FFF2-40B4-BE49-F238E27FC236}">
                      <a16:creationId xmlns:a16="http://schemas.microsoft.com/office/drawing/2014/main" id="{8C5A32F6-238D-ABDB-062B-72F999CCB1BB}"/>
                    </a:ext>
                  </a:extLst>
                </p:cNvPr>
                <p:cNvSpPr/>
                <p:nvPr/>
              </p:nvSpPr>
              <p:spPr>
                <a:xfrm>
                  <a:off x="4504969" y="3665239"/>
                  <a:ext cx="540000" cy="540000"/>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sp>
              <p:nvSpPr>
                <p:cNvPr id="44" name="Oval 43">
                  <a:extLst>
                    <a:ext uri="{FF2B5EF4-FFF2-40B4-BE49-F238E27FC236}">
                      <a16:creationId xmlns:a16="http://schemas.microsoft.com/office/drawing/2014/main" id="{D2B7F50D-B134-C3B0-F72E-FF38B70E9575}"/>
                    </a:ext>
                  </a:extLst>
                </p:cNvPr>
                <p:cNvSpPr/>
                <p:nvPr/>
              </p:nvSpPr>
              <p:spPr>
                <a:xfrm>
                  <a:off x="4587544" y="3747814"/>
                  <a:ext cx="360000" cy="360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latin typeface="Agency FB" panose="020B0503020202020204" pitchFamily="34" charset="0"/>
                  </a:endParaRPr>
                </a:p>
              </p:txBody>
            </p:sp>
          </p:grpSp>
          <p:grpSp>
            <p:nvGrpSpPr>
              <p:cNvPr id="13" name="그룹 27">
                <a:extLst>
                  <a:ext uri="{FF2B5EF4-FFF2-40B4-BE49-F238E27FC236}">
                    <a16:creationId xmlns:a16="http://schemas.microsoft.com/office/drawing/2014/main" id="{97414EA0-B6FB-5DA9-8507-39956FEAE5C5}"/>
                  </a:ext>
                </a:extLst>
              </p:cNvPr>
              <p:cNvGrpSpPr/>
              <p:nvPr/>
            </p:nvGrpSpPr>
            <p:grpSpPr>
              <a:xfrm>
                <a:off x="7144421" y="2306330"/>
                <a:ext cx="540000" cy="540000"/>
                <a:chOff x="5945694" y="3670938"/>
                <a:chExt cx="540000" cy="540000"/>
              </a:xfrm>
            </p:grpSpPr>
            <p:sp>
              <p:nvSpPr>
                <p:cNvPr id="41" name="Oval 40">
                  <a:extLst>
                    <a:ext uri="{FF2B5EF4-FFF2-40B4-BE49-F238E27FC236}">
                      <a16:creationId xmlns:a16="http://schemas.microsoft.com/office/drawing/2014/main" id="{E5A8DCB1-6E7A-19A5-2102-618DE4135375}"/>
                    </a:ext>
                  </a:extLst>
                </p:cNvPr>
                <p:cNvSpPr/>
                <p:nvPr/>
              </p:nvSpPr>
              <p:spPr>
                <a:xfrm>
                  <a:off x="5945694" y="3670938"/>
                  <a:ext cx="540000" cy="540000"/>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sp>
              <p:nvSpPr>
                <p:cNvPr id="42" name="Oval 41">
                  <a:extLst>
                    <a:ext uri="{FF2B5EF4-FFF2-40B4-BE49-F238E27FC236}">
                      <a16:creationId xmlns:a16="http://schemas.microsoft.com/office/drawing/2014/main" id="{22A16341-6753-E9FB-079C-226CC4E20C49}"/>
                    </a:ext>
                  </a:extLst>
                </p:cNvPr>
                <p:cNvSpPr/>
                <p:nvPr/>
              </p:nvSpPr>
              <p:spPr>
                <a:xfrm>
                  <a:off x="6028269" y="3753513"/>
                  <a:ext cx="360000" cy="360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latin typeface="Agency FB" panose="020B0503020202020204" pitchFamily="34" charset="0"/>
                  </a:endParaRPr>
                </a:p>
              </p:txBody>
            </p:sp>
          </p:grpSp>
          <p:grpSp>
            <p:nvGrpSpPr>
              <p:cNvPr id="14" name="그룹 26">
                <a:extLst>
                  <a:ext uri="{FF2B5EF4-FFF2-40B4-BE49-F238E27FC236}">
                    <a16:creationId xmlns:a16="http://schemas.microsoft.com/office/drawing/2014/main" id="{8C48220E-9E36-80C3-A701-23916606C15D}"/>
                  </a:ext>
                </a:extLst>
              </p:cNvPr>
              <p:cNvGrpSpPr/>
              <p:nvPr/>
            </p:nvGrpSpPr>
            <p:grpSpPr>
              <a:xfrm>
                <a:off x="8984481" y="2312029"/>
                <a:ext cx="540000" cy="540000"/>
                <a:chOff x="8984481" y="3676637"/>
                <a:chExt cx="540000" cy="540000"/>
              </a:xfrm>
            </p:grpSpPr>
            <p:sp>
              <p:nvSpPr>
                <p:cNvPr id="39" name="Oval 38">
                  <a:extLst>
                    <a:ext uri="{FF2B5EF4-FFF2-40B4-BE49-F238E27FC236}">
                      <a16:creationId xmlns:a16="http://schemas.microsoft.com/office/drawing/2014/main" id="{6FDEEA7E-74D7-6D44-73C2-06F932B62C6D}"/>
                    </a:ext>
                  </a:extLst>
                </p:cNvPr>
                <p:cNvSpPr/>
                <p:nvPr/>
              </p:nvSpPr>
              <p:spPr>
                <a:xfrm>
                  <a:off x="8984481" y="3676637"/>
                  <a:ext cx="540000" cy="5400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sp>
              <p:nvSpPr>
                <p:cNvPr id="40" name="Oval 39">
                  <a:extLst>
                    <a:ext uri="{FF2B5EF4-FFF2-40B4-BE49-F238E27FC236}">
                      <a16:creationId xmlns:a16="http://schemas.microsoft.com/office/drawing/2014/main" id="{95005D1A-D482-5A38-1385-D7EDFC0EABA7}"/>
                    </a:ext>
                  </a:extLst>
                </p:cNvPr>
                <p:cNvSpPr/>
                <p:nvPr/>
              </p:nvSpPr>
              <p:spPr>
                <a:xfrm>
                  <a:off x="9067056" y="3759212"/>
                  <a:ext cx="360000" cy="360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latin typeface="Agency FB" panose="020B0503020202020204" pitchFamily="34" charset="0"/>
                  </a:endParaRPr>
                </a:p>
              </p:txBody>
            </p:sp>
          </p:grpSp>
          <p:grpSp>
            <p:nvGrpSpPr>
              <p:cNvPr id="15" name="그룹 49">
                <a:extLst>
                  <a:ext uri="{FF2B5EF4-FFF2-40B4-BE49-F238E27FC236}">
                    <a16:creationId xmlns:a16="http://schemas.microsoft.com/office/drawing/2014/main" id="{3B963077-FFCD-99A6-4F18-8AA4B206CEB3}"/>
                  </a:ext>
                </a:extLst>
              </p:cNvPr>
              <p:cNvGrpSpPr/>
              <p:nvPr/>
            </p:nvGrpSpPr>
            <p:grpSpPr>
              <a:xfrm>
                <a:off x="1624244" y="2300631"/>
                <a:ext cx="540000" cy="540000"/>
                <a:chOff x="1624244" y="3665239"/>
                <a:chExt cx="540000" cy="540000"/>
              </a:xfrm>
            </p:grpSpPr>
            <p:sp>
              <p:nvSpPr>
                <p:cNvPr id="37" name="Oval 36">
                  <a:extLst>
                    <a:ext uri="{FF2B5EF4-FFF2-40B4-BE49-F238E27FC236}">
                      <a16:creationId xmlns:a16="http://schemas.microsoft.com/office/drawing/2014/main" id="{CE0C42C7-5E0D-0AE8-206B-16503B2A4F28}"/>
                    </a:ext>
                  </a:extLst>
                </p:cNvPr>
                <p:cNvSpPr/>
                <p:nvPr/>
              </p:nvSpPr>
              <p:spPr>
                <a:xfrm>
                  <a:off x="1624244" y="3665239"/>
                  <a:ext cx="540000" cy="540000"/>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latin typeface="Agency FB" panose="020B0503020202020204" pitchFamily="34" charset="0"/>
                  </a:endParaRPr>
                </a:p>
              </p:txBody>
            </p:sp>
            <p:sp>
              <p:nvSpPr>
                <p:cNvPr id="38" name="Oval 37">
                  <a:extLst>
                    <a:ext uri="{FF2B5EF4-FFF2-40B4-BE49-F238E27FC236}">
                      <a16:creationId xmlns:a16="http://schemas.microsoft.com/office/drawing/2014/main" id="{FAB40E60-850A-4381-5FB4-5A79946C5AED}"/>
                    </a:ext>
                  </a:extLst>
                </p:cNvPr>
                <p:cNvSpPr/>
                <p:nvPr/>
              </p:nvSpPr>
              <p:spPr>
                <a:xfrm>
                  <a:off x="1706819" y="3747814"/>
                  <a:ext cx="360000" cy="360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latin typeface="Agency FB" panose="020B0503020202020204" pitchFamily="34" charset="0"/>
                  </a:endParaRPr>
                </a:p>
              </p:txBody>
            </p:sp>
          </p:grpSp>
          <p:sp>
            <p:nvSpPr>
              <p:cNvPr id="16" name="직사각형 113">
                <a:extLst>
                  <a:ext uri="{FF2B5EF4-FFF2-40B4-BE49-F238E27FC236}">
                    <a16:creationId xmlns:a16="http://schemas.microsoft.com/office/drawing/2014/main" id="{38F39FE3-CF2C-09BD-18B4-E25AD2776750}"/>
                  </a:ext>
                </a:extLst>
              </p:cNvPr>
              <p:cNvSpPr>
                <a:spLocks noChangeArrowheads="1"/>
              </p:cNvSpPr>
              <p:nvPr/>
            </p:nvSpPr>
            <p:spPr bwMode="auto">
              <a:xfrm>
                <a:off x="1223188" y="1563607"/>
                <a:ext cx="1333158" cy="830997"/>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IN" altLang="ko-KR" sz="2400" b="1" dirty="0">
                    <a:solidFill>
                      <a:schemeClr val="tx1">
                        <a:lumMod val="75000"/>
                        <a:lumOff val="25000"/>
                      </a:schemeClr>
                    </a:solidFill>
                    <a:latin typeface="Agency FB" panose="020B0503020202020204" pitchFamily="34" charset="0"/>
                  </a:rPr>
                  <a:t>5</a:t>
                </a:r>
              </a:p>
              <a:p>
                <a:pPr algn="ctr"/>
                <a:r>
                  <a:rPr lang="en-IN" altLang="ko-KR" sz="2400" b="1" dirty="0">
                    <a:solidFill>
                      <a:schemeClr val="tx1">
                        <a:lumMod val="75000"/>
                        <a:lumOff val="25000"/>
                      </a:schemeClr>
                    </a:solidFill>
                    <a:latin typeface="Agency FB" panose="020B0503020202020204" pitchFamily="34" charset="0"/>
                  </a:rPr>
                  <a:t>DEC 22</a:t>
                </a:r>
                <a:endParaRPr lang="ko-KR" altLang="en-US" sz="2400" b="1" dirty="0">
                  <a:solidFill>
                    <a:schemeClr val="tx1">
                      <a:lumMod val="75000"/>
                      <a:lumOff val="25000"/>
                    </a:schemeClr>
                  </a:solidFill>
                  <a:latin typeface="Agency FB" panose="020B0503020202020204" pitchFamily="34" charset="0"/>
                </a:endParaRPr>
              </a:p>
            </p:txBody>
          </p:sp>
          <p:sp>
            <p:nvSpPr>
              <p:cNvPr id="17" name="TextBox 16">
                <a:extLst>
                  <a:ext uri="{FF2B5EF4-FFF2-40B4-BE49-F238E27FC236}">
                    <a16:creationId xmlns:a16="http://schemas.microsoft.com/office/drawing/2014/main" id="{4F16BFBA-0145-F0B0-606A-E36AF3A27A0F}"/>
                  </a:ext>
                </a:extLst>
              </p:cNvPr>
              <p:cNvSpPr txBox="1"/>
              <p:nvPr/>
            </p:nvSpPr>
            <p:spPr>
              <a:xfrm>
                <a:off x="3064200" y="1544462"/>
                <a:ext cx="1353106" cy="719619"/>
              </a:xfrm>
              <a:prstGeom prst="rect">
                <a:avLst/>
              </a:prstGeom>
              <a:noFill/>
            </p:spPr>
            <p:txBody>
              <a:bodyPr wrap="square" rtlCol="0">
                <a:spAutoFit/>
              </a:bodyPr>
              <a:lstStyle/>
              <a:p>
                <a:pPr algn="ctr"/>
                <a:r>
                  <a:rPr lang="en-US" altLang="ko-KR" sz="2400" b="1" dirty="0">
                    <a:solidFill>
                      <a:schemeClr val="tx1">
                        <a:lumMod val="75000"/>
                        <a:lumOff val="25000"/>
                      </a:schemeClr>
                    </a:solidFill>
                    <a:latin typeface="Agency FB" panose="020B0503020202020204" pitchFamily="34" charset="0"/>
                    <a:cs typeface="Arial" pitchFamily="34" charset="0"/>
                  </a:rPr>
                  <a:t>12-16</a:t>
                </a:r>
              </a:p>
              <a:p>
                <a:pPr algn="ctr"/>
                <a:r>
                  <a:rPr lang="en-US" altLang="ko-KR" sz="2400" b="1" dirty="0">
                    <a:solidFill>
                      <a:schemeClr val="tx1">
                        <a:lumMod val="75000"/>
                        <a:lumOff val="25000"/>
                      </a:schemeClr>
                    </a:solidFill>
                    <a:latin typeface="Agency FB" panose="020B0503020202020204" pitchFamily="34" charset="0"/>
                    <a:cs typeface="Arial" pitchFamily="34" charset="0"/>
                  </a:rPr>
                  <a:t>DEC 22</a:t>
                </a:r>
              </a:p>
            </p:txBody>
          </p:sp>
          <p:sp>
            <p:nvSpPr>
              <p:cNvPr id="18" name="TextBox 17">
                <a:extLst>
                  <a:ext uri="{FF2B5EF4-FFF2-40B4-BE49-F238E27FC236}">
                    <a16:creationId xmlns:a16="http://schemas.microsoft.com/office/drawing/2014/main" id="{1E01AC80-C8DF-82FC-D6CC-25E6D6C46B44}"/>
                  </a:ext>
                </a:extLst>
              </p:cNvPr>
              <p:cNvSpPr txBox="1"/>
              <p:nvPr/>
            </p:nvSpPr>
            <p:spPr>
              <a:xfrm>
                <a:off x="4881752" y="1514728"/>
                <a:ext cx="1353106" cy="719619"/>
              </a:xfrm>
              <a:prstGeom prst="rect">
                <a:avLst/>
              </a:prstGeom>
              <a:noFill/>
            </p:spPr>
            <p:txBody>
              <a:bodyPr wrap="square" rtlCol="0">
                <a:spAutoFit/>
              </a:bodyPr>
              <a:lstStyle/>
              <a:p>
                <a:pPr algn="ctr"/>
                <a:r>
                  <a:rPr lang="en-US" altLang="ko-KR" sz="2400" b="1" dirty="0">
                    <a:solidFill>
                      <a:schemeClr val="tx1">
                        <a:lumMod val="75000"/>
                        <a:lumOff val="25000"/>
                      </a:schemeClr>
                    </a:solidFill>
                    <a:latin typeface="Agency FB" panose="020B0503020202020204" pitchFamily="34" charset="0"/>
                    <a:cs typeface="Arial" pitchFamily="34" charset="0"/>
                  </a:rPr>
                  <a:t>9-13</a:t>
                </a:r>
              </a:p>
              <a:p>
                <a:pPr algn="ctr"/>
                <a:r>
                  <a:rPr lang="en-US" altLang="ko-KR" sz="2400" b="1" dirty="0">
                    <a:solidFill>
                      <a:schemeClr val="tx1">
                        <a:lumMod val="75000"/>
                        <a:lumOff val="25000"/>
                      </a:schemeClr>
                    </a:solidFill>
                    <a:latin typeface="Agency FB" panose="020B0503020202020204" pitchFamily="34" charset="0"/>
                    <a:cs typeface="Arial" pitchFamily="34" charset="0"/>
                  </a:rPr>
                  <a:t>JAN 23</a:t>
                </a:r>
                <a:endParaRPr lang="ko-KR" altLang="en-US" sz="2400" b="1" dirty="0">
                  <a:solidFill>
                    <a:schemeClr val="tx1">
                      <a:lumMod val="75000"/>
                      <a:lumOff val="25000"/>
                    </a:schemeClr>
                  </a:solidFill>
                  <a:latin typeface="Agency FB" panose="020B0503020202020204" pitchFamily="34" charset="0"/>
                  <a:cs typeface="Arial" pitchFamily="34" charset="0"/>
                </a:endParaRPr>
              </a:p>
            </p:txBody>
          </p:sp>
          <p:sp>
            <p:nvSpPr>
              <p:cNvPr id="19" name="TextBox 18">
                <a:extLst>
                  <a:ext uri="{FF2B5EF4-FFF2-40B4-BE49-F238E27FC236}">
                    <a16:creationId xmlns:a16="http://schemas.microsoft.com/office/drawing/2014/main" id="{10B5AF76-3F01-67DD-5692-892D13715465}"/>
                  </a:ext>
                </a:extLst>
              </p:cNvPr>
              <p:cNvSpPr txBox="1"/>
              <p:nvPr/>
            </p:nvSpPr>
            <p:spPr>
              <a:xfrm>
                <a:off x="6770515" y="1547315"/>
                <a:ext cx="1353106" cy="719619"/>
              </a:xfrm>
              <a:prstGeom prst="rect">
                <a:avLst/>
              </a:prstGeom>
              <a:noFill/>
            </p:spPr>
            <p:txBody>
              <a:bodyPr wrap="square" rtlCol="0">
                <a:spAutoFit/>
              </a:bodyPr>
              <a:lstStyle/>
              <a:p>
                <a:pPr algn="ctr"/>
                <a:r>
                  <a:rPr lang="en-US" altLang="ko-KR" sz="2400" b="1" dirty="0">
                    <a:solidFill>
                      <a:schemeClr val="tx1">
                        <a:lumMod val="75000"/>
                        <a:lumOff val="25000"/>
                      </a:schemeClr>
                    </a:solidFill>
                    <a:latin typeface="Agency FB" panose="020B0503020202020204" pitchFamily="34" charset="0"/>
                    <a:cs typeface="Arial" pitchFamily="34" charset="0"/>
                  </a:rPr>
                  <a:t>6-10</a:t>
                </a:r>
              </a:p>
              <a:p>
                <a:pPr algn="ctr"/>
                <a:r>
                  <a:rPr lang="en-US" altLang="ko-KR" sz="2400" b="1" dirty="0">
                    <a:solidFill>
                      <a:schemeClr val="tx1">
                        <a:lumMod val="75000"/>
                        <a:lumOff val="25000"/>
                      </a:schemeClr>
                    </a:solidFill>
                    <a:latin typeface="Agency FB" panose="020B0503020202020204" pitchFamily="34" charset="0"/>
                    <a:cs typeface="Arial" pitchFamily="34" charset="0"/>
                  </a:rPr>
                  <a:t>FEB 23</a:t>
                </a:r>
                <a:endParaRPr lang="ko-KR" altLang="en-US" sz="2400" b="1" dirty="0">
                  <a:solidFill>
                    <a:schemeClr val="tx1">
                      <a:lumMod val="75000"/>
                      <a:lumOff val="25000"/>
                    </a:schemeClr>
                  </a:solidFill>
                  <a:latin typeface="Agency FB" panose="020B0503020202020204" pitchFamily="34" charset="0"/>
                  <a:cs typeface="Arial" pitchFamily="34" charset="0"/>
                </a:endParaRPr>
              </a:p>
            </p:txBody>
          </p:sp>
          <p:sp>
            <p:nvSpPr>
              <p:cNvPr id="20" name="TextBox 19">
                <a:extLst>
                  <a:ext uri="{FF2B5EF4-FFF2-40B4-BE49-F238E27FC236}">
                    <a16:creationId xmlns:a16="http://schemas.microsoft.com/office/drawing/2014/main" id="{07CB6F48-9ED4-6D52-9D17-8292832E825B}"/>
                  </a:ext>
                </a:extLst>
              </p:cNvPr>
              <p:cNvSpPr txBox="1"/>
              <p:nvPr/>
            </p:nvSpPr>
            <p:spPr>
              <a:xfrm>
                <a:off x="8585329" y="1559032"/>
                <a:ext cx="1353106" cy="719619"/>
              </a:xfrm>
              <a:prstGeom prst="rect">
                <a:avLst/>
              </a:prstGeom>
              <a:noFill/>
            </p:spPr>
            <p:txBody>
              <a:bodyPr wrap="square" rtlCol="0">
                <a:spAutoFit/>
              </a:bodyPr>
              <a:lstStyle/>
              <a:p>
                <a:pPr algn="ctr"/>
                <a:r>
                  <a:rPr lang="en-US" altLang="ko-KR" sz="2400" b="1" dirty="0">
                    <a:solidFill>
                      <a:schemeClr val="tx1">
                        <a:lumMod val="75000"/>
                        <a:lumOff val="25000"/>
                      </a:schemeClr>
                    </a:solidFill>
                    <a:latin typeface="Agency FB" panose="020B0503020202020204" pitchFamily="34" charset="0"/>
                    <a:cs typeface="Arial" pitchFamily="34" charset="0"/>
                  </a:rPr>
                  <a:t>4 </a:t>
                </a:r>
              </a:p>
              <a:p>
                <a:pPr algn="ctr"/>
                <a:r>
                  <a:rPr lang="en-US" altLang="ko-KR" sz="2400" b="1" dirty="0">
                    <a:solidFill>
                      <a:schemeClr val="tx1">
                        <a:lumMod val="75000"/>
                        <a:lumOff val="25000"/>
                      </a:schemeClr>
                    </a:solidFill>
                    <a:latin typeface="Agency FB" panose="020B0503020202020204" pitchFamily="34" charset="0"/>
                    <a:cs typeface="Arial" pitchFamily="34" charset="0"/>
                  </a:rPr>
                  <a:t>APR 23*</a:t>
                </a:r>
                <a:endParaRPr lang="ko-KR" altLang="en-US" sz="2400" b="1" dirty="0">
                  <a:solidFill>
                    <a:schemeClr val="tx1">
                      <a:lumMod val="75000"/>
                      <a:lumOff val="25000"/>
                    </a:schemeClr>
                  </a:solidFill>
                  <a:latin typeface="Agency FB" panose="020B0503020202020204" pitchFamily="34" charset="0"/>
                  <a:cs typeface="Arial" pitchFamily="34" charset="0"/>
                </a:endParaRPr>
              </a:p>
            </p:txBody>
          </p:sp>
          <p:grpSp>
            <p:nvGrpSpPr>
              <p:cNvPr id="21" name="Group 20">
                <a:extLst>
                  <a:ext uri="{FF2B5EF4-FFF2-40B4-BE49-F238E27FC236}">
                    <a16:creationId xmlns:a16="http://schemas.microsoft.com/office/drawing/2014/main" id="{46932283-8E71-4AD4-D2D3-9BA83B175C35}"/>
                  </a:ext>
                </a:extLst>
              </p:cNvPr>
              <p:cNvGrpSpPr/>
              <p:nvPr/>
            </p:nvGrpSpPr>
            <p:grpSpPr>
              <a:xfrm>
                <a:off x="2556347" y="2894530"/>
                <a:ext cx="2416296" cy="3295750"/>
                <a:chOff x="2472681" y="4671655"/>
                <a:chExt cx="2099367" cy="3295750"/>
              </a:xfrm>
            </p:grpSpPr>
            <p:sp>
              <p:nvSpPr>
                <p:cNvPr id="35" name="TextBox 34">
                  <a:extLst>
                    <a:ext uri="{FF2B5EF4-FFF2-40B4-BE49-F238E27FC236}">
                      <a16:creationId xmlns:a16="http://schemas.microsoft.com/office/drawing/2014/main" id="{B16BC039-1C39-4D70-8174-7EC51E6ABFFB}"/>
                    </a:ext>
                  </a:extLst>
                </p:cNvPr>
                <p:cNvSpPr txBox="1"/>
                <p:nvPr/>
              </p:nvSpPr>
              <p:spPr>
                <a:xfrm>
                  <a:off x="2472681" y="4988984"/>
                  <a:ext cx="2099367" cy="2978421"/>
                </a:xfrm>
                <a:prstGeom prst="rect">
                  <a:avLst/>
                </a:prstGeom>
                <a:noFill/>
              </p:spPr>
              <p:txBody>
                <a:bodyPr wrap="square" rtlCol="0">
                  <a:spAutoFit/>
                </a:bodyPr>
                <a:lstStyle/>
                <a:p>
                  <a:pPr algn="l">
                    <a:spcAft>
                      <a:spcPts val="0"/>
                    </a:spcAft>
                  </a:pPr>
                  <a:r>
                    <a:rPr lang="en-US" sz="1450" b="1" i="0" u="sng" dirty="0">
                      <a:solidFill>
                        <a:schemeClr val="tx1">
                          <a:lumMod val="95000"/>
                        </a:schemeClr>
                      </a:solidFill>
                      <a:effectLst/>
                      <a:latin typeface="Agency FB" panose="020B0503020202020204" pitchFamily="34" charset="0"/>
                    </a:rPr>
                    <a:t>Presentation Guidelines:</a:t>
                  </a:r>
                  <a:endParaRPr lang="en-US" sz="1450" u="sng" dirty="0">
                    <a:solidFill>
                      <a:schemeClr val="tx1">
                        <a:lumMod val="95000"/>
                      </a:schemeClr>
                    </a:solidFill>
                    <a:latin typeface="Agency FB" panose="020B0503020202020204" pitchFamily="34" charset="0"/>
                  </a:endParaRPr>
                </a:p>
                <a:p>
                  <a:pPr algn="l">
                    <a:spcAft>
                      <a:spcPts val="0"/>
                    </a:spcAft>
                  </a:pPr>
                  <a:r>
                    <a:rPr lang="en-US" sz="1450" b="0" i="0" dirty="0">
                      <a:solidFill>
                        <a:schemeClr val="tx1">
                          <a:lumMod val="95000"/>
                        </a:schemeClr>
                      </a:solidFill>
                      <a:effectLst/>
                      <a:latin typeface="Agency FB" panose="020B0503020202020204" pitchFamily="34" charset="0"/>
                    </a:rPr>
                    <a:t>1)   The PPT should include the following items:</a:t>
                  </a:r>
                </a:p>
                <a:p>
                  <a:pPr marL="285750" indent="-285750" algn="l">
                    <a:spcAft>
                      <a:spcPts val="0"/>
                    </a:spcAft>
                    <a:buFont typeface="Arial" panose="020B0604020202020204" pitchFamily="34" charset="0"/>
                    <a:buChar char="•"/>
                  </a:pPr>
                  <a:r>
                    <a:rPr lang="en-US" sz="1450" b="0" i="0" dirty="0">
                      <a:solidFill>
                        <a:schemeClr val="tx1">
                          <a:lumMod val="95000"/>
                        </a:schemeClr>
                      </a:solidFill>
                      <a:effectLst/>
                      <a:latin typeface="Agency FB" panose="020B0503020202020204" pitchFamily="34" charset="0"/>
                    </a:rPr>
                    <a:t>Project title, guide &amp; team members</a:t>
                  </a:r>
                </a:p>
                <a:p>
                  <a:pPr marL="285750" indent="-285750" algn="l">
                    <a:spcAft>
                      <a:spcPts val="0"/>
                    </a:spcAft>
                    <a:buFont typeface="Arial" panose="020B0604020202020204" pitchFamily="34" charset="0"/>
                    <a:buChar char="•"/>
                  </a:pPr>
                  <a:r>
                    <a:rPr lang="en-US" sz="1450" b="0" i="0" dirty="0">
                      <a:solidFill>
                        <a:schemeClr val="tx1">
                          <a:lumMod val="95000"/>
                        </a:schemeClr>
                      </a:solidFill>
                      <a:effectLst/>
                      <a:latin typeface="Agency FB" panose="020B0503020202020204" pitchFamily="34" charset="0"/>
                    </a:rPr>
                    <a:t>Introduction (Minimum 2 slides)</a:t>
                  </a:r>
                </a:p>
                <a:p>
                  <a:pPr marL="285750" indent="-285750" algn="l">
                    <a:spcAft>
                      <a:spcPts val="0"/>
                    </a:spcAft>
                    <a:buFont typeface="Arial" panose="020B0604020202020204" pitchFamily="34" charset="0"/>
                    <a:buChar char="•"/>
                  </a:pPr>
                  <a:r>
                    <a:rPr lang="en-US" sz="1450" b="0" i="0" dirty="0">
                      <a:solidFill>
                        <a:schemeClr val="tx1">
                          <a:lumMod val="95000"/>
                        </a:schemeClr>
                      </a:solidFill>
                      <a:effectLst/>
                      <a:latin typeface="Agency FB" panose="020B0503020202020204" pitchFamily="34" charset="0"/>
                    </a:rPr>
                    <a:t>Objective / Problem statement</a:t>
                  </a:r>
                </a:p>
                <a:p>
                  <a:pPr marL="285750" indent="-285750" algn="l">
                    <a:spcAft>
                      <a:spcPts val="0"/>
                    </a:spcAft>
                    <a:buFont typeface="Arial" panose="020B0604020202020204" pitchFamily="34" charset="0"/>
                    <a:buChar char="•"/>
                  </a:pPr>
                  <a:r>
                    <a:rPr lang="en-US" sz="1450" b="0" i="0" dirty="0">
                      <a:solidFill>
                        <a:schemeClr val="tx1">
                          <a:lumMod val="95000"/>
                        </a:schemeClr>
                      </a:solidFill>
                      <a:effectLst/>
                      <a:latin typeface="Agency FB" panose="020B0503020202020204" pitchFamily="34" charset="0"/>
                    </a:rPr>
                    <a:t>Literature Review</a:t>
                  </a:r>
                </a:p>
                <a:p>
                  <a:pPr marL="285750" indent="-285750" algn="l">
                    <a:spcAft>
                      <a:spcPts val="0"/>
                    </a:spcAft>
                    <a:buFont typeface="Arial" panose="020B0604020202020204" pitchFamily="34" charset="0"/>
                    <a:buChar char="•"/>
                  </a:pPr>
                  <a:r>
                    <a:rPr lang="en-US" sz="1450" b="0" i="0" dirty="0">
                      <a:solidFill>
                        <a:schemeClr val="tx1">
                          <a:lumMod val="95000"/>
                        </a:schemeClr>
                      </a:solidFill>
                      <a:effectLst/>
                      <a:latin typeface="Agency FB" panose="020B0503020202020204" pitchFamily="34" charset="0"/>
                    </a:rPr>
                    <a:t>Proposed work</a:t>
                  </a:r>
                </a:p>
                <a:p>
                  <a:pPr marL="285750" indent="-285750" algn="l">
                    <a:spcAft>
                      <a:spcPts val="0"/>
                    </a:spcAft>
                    <a:buFont typeface="Arial" panose="020B0604020202020204" pitchFamily="34" charset="0"/>
                    <a:buChar char="•"/>
                  </a:pPr>
                  <a:r>
                    <a:rPr lang="en-US" sz="1450" b="0" i="0" dirty="0">
                      <a:solidFill>
                        <a:schemeClr val="tx1">
                          <a:lumMod val="95000"/>
                        </a:schemeClr>
                      </a:solidFill>
                      <a:effectLst/>
                      <a:latin typeface="Agency FB" panose="020B0503020202020204" pitchFamily="34" charset="0"/>
                    </a:rPr>
                    <a:t>Real time usage</a:t>
                  </a:r>
                </a:p>
                <a:p>
                  <a:pPr marL="285750" indent="-285750" algn="l">
                    <a:spcAft>
                      <a:spcPts val="0"/>
                    </a:spcAft>
                    <a:buFont typeface="Arial" panose="020B0604020202020204" pitchFamily="34" charset="0"/>
                    <a:buChar char="•"/>
                  </a:pPr>
                  <a:r>
                    <a:rPr lang="en-US" sz="1450" b="0" i="0" dirty="0">
                      <a:solidFill>
                        <a:schemeClr val="tx1">
                          <a:lumMod val="95000"/>
                        </a:schemeClr>
                      </a:solidFill>
                      <a:effectLst/>
                      <a:latin typeface="Agency FB" panose="020B0503020202020204" pitchFamily="34" charset="0"/>
                    </a:rPr>
                    <a:t>Hardware &amp; software requirements</a:t>
                  </a:r>
                </a:p>
                <a:p>
                  <a:pPr marL="285750" indent="-285750" algn="l">
                    <a:spcAft>
                      <a:spcPts val="0"/>
                    </a:spcAft>
                    <a:buFont typeface="Arial" panose="020B0604020202020204" pitchFamily="34" charset="0"/>
                    <a:buChar char="•"/>
                  </a:pPr>
                  <a:r>
                    <a:rPr lang="en-US" sz="1450" b="0" i="0" dirty="0">
                      <a:solidFill>
                        <a:schemeClr val="tx1">
                          <a:lumMod val="95000"/>
                        </a:schemeClr>
                      </a:solidFill>
                      <a:effectLst/>
                      <a:latin typeface="Agency FB" panose="020B0503020202020204" pitchFamily="34" charset="0"/>
                    </a:rPr>
                    <a:t>Overall system architecture diagram</a:t>
                  </a:r>
                </a:p>
                <a:p>
                  <a:pPr marL="285750" indent="-285750" algn="l">
                    <a:spcAft>
                      <a:spcPts val="0"/>
                    </a:spcAft>
                    <a:buFont typeface="Arial" panose="020B0604020202020204" pitchFamily="34" charset="0"/>
                    <a:buChar char="•"/>
                  </a:pPr>
                  <a:r>
                    <a:rPr lang="en-US" sz="1450" b="0" i="0" dirty="0">
                      <a:solidFill>
                        <a:schemeClr val="tx1">
                          <a:lumMod val="95000"/>
                        </a:schemeClr>
                      </a:solidFill>
                      <a:effectLst/>
                      <a:latin typeface="Agency FB" panose="020B0503020202020204" pitchFamily="34" charset="0"/>
                    </a:rPr>
                    <a:t>List out the modules &amp; Explanation</a:t>
                  </a:r>
                </a:p>
                <a:p>
                  <a:pPr marL="285750" indent="-285750" algn="l">
                    <a:spcAft>
                      <a:spcPts val="0"/>
                    </a:spcAft>
                    <a:buFont typeface="Arial" panose="020B0604020202020204" pitchFamily="34" charset="0"/>
                    <a:buChar char="•"/>
                  </a:pPr>
                  <a:r>
                    <a:rPr lang="en-US" sz="1450" b="0" i="0" dirty="0">
                      <a:solidFill>
                        <a:schemeClr val="tx1">
                          <a:lumMod val="95000"/>
                        </a:schemeClr>
                      </a:solidFill>
                      <a:effectLst/>
                      <a:latin typeface="Agency FB" panose="020B0503020202020204" pitchFamily="34" charset="0"/>
                    </a:rPr>
                    <a:t>Project timeline chart</a:t>
                  </a:r>
                </a:p>
                <a:p>
                  <a:pPr marL="285750" indent="-285750" algn="l">
                    <a:spcAft>
                      <a:spcPts val="0"/>
                    </a:spcAft>
                    <a:buFont typeface="Arial" panose="020B0604020202020204" pitchFamily="34" charset="0"/>
                    <a:buChar char="•"/>
                  </a:pPr>
                  <a:r>
                    <a:rPr lang="en-US" sz="1450" b="0" i="0" dirty="0">
                      <a:solidFill>
                        <a:schemeClr val="tx1">
                          <a:lumMod val="95000"/>
                        </a:schemeClr>
                      </a:solidFill>
                      <a:effectLst/>
                      <a:latin typeface="Agency FB" panose="020B0503020202020204" pitchFamily="34" charset="0"/>
                    </a:rPr>
                    <a:t>References</a:t>
                  </a:r>
                </a:p>
              </p:txBody>
            </p:sp>
            <p:sp>
              <p:nvSpPr>
                <p:cNvPr id="36" name="TextBox 35">
                  <a:extLst>
                    <a:ext uri="{FF2B5EF4-FFF2-40B4-BE49-F238E27FC236}">
                      <a16:creationId xmlns:a16="http://schemas.microsoft.com/office/drawing/2014/main" id="{E51792FD-3D46-59FD-9D1E-A8660D5FAF2E}"/>
                    </a:ext>
                  </a:extLst>
                </p:cNvPr>
                <p:cNvSpPr txBox="1"/>
                <p:nvPr/>
              </p:nvSpPr>
              <p:spPr>
                <a:xfrm>
                  <a:off x="2622454" y="4671655"/>
                  <a:ext cx="1727399" cy="293178"/>
                </a:xfrm>
                <a:prstGeom prst="rect">
                  <a:avLst/>
                </a:prstGeom>
                <a:noFill/>
              </p:spPr>
              <p:txBody>
                <a:bodyPr wrap="square" lIns="108000" rIns="108000" rtlCol="0">
                  <a:spAutoFit/>
                </a:bodyPr>
                <a:lstStyle/>
                <a:p>
                  <a:pPr algn="ctr"/>
                  <a:r>
                    <a:rPr lang="en-US" altLang="ko-KR" sz="1600" b="1" dirty="0">
                      <a:solidFill>
                        <a:schemeClr val="tx1">
                          <a:lumMod val="75000"/>
                          <a:lumOff val="25000"/>
                        </a:schemeClr>
                      </a:solidFill>
                      <a:latin typeface="Agency FB" panose="020B0503020202020204" pitchFamily="34" charset="0"/>
                    </a:rPr>
                    <a:t>REVIEW -1</a:t>
                  </a:r>
                  <a:endParaRPr lang="ko-KR" altLang="en-US" sz="1600" b="1" dirty="0">
                    <a:solidFill>
                      <a:schemeClr val="tx1">
                        <a:lumMod val="75000"/>
                        <a:lumOff val="25000"/>
                      </a:schemeClr>
                    </a:solidFill>
                    <a:latin typeface="Agency FB" panose="020B0503020202020204" pitchFamily="34" charset="0"/>
                  </a:endParaRPr>
                </a:p>
              </p:txBody>
            </p:sp>
          </p:grpSp>
          <p:grpSp>
            <p:nvGrpSpPr>
              <p:cNvPr id="22" name="Group 21">
                <a:extLst>
                  <a:ext uri="{FF2B5EF4-FFF2-40B4-BE49-F238E27FC236}">
                    <a16:creationId xmlns:a16="http://schemas.microsoft.com/office/drawing/2014/main" id="{81A27F22-7B4A-98CE-E501-599907A1BF8B}"/>
                  </a:ext>
                </a:extLst>
              </p:cNvPr>
              <p:cNvGrpSpPr/>
              <p:nvPr/>
            </p:nvGrpSpPr>
            <p:grpSpPr>
              <a:xfrm>
                <a:off x="2827770" y="2877557"/>
                <a:ext cx="3683312" cy="628387"/>
                <a:chOff x="1109104" y="4654682"/>
                <a:chExt cx="3466056" cy="628387"/>
              </a:xfrm>
            </p:grpSpPr>
            <p:sp>
              <p:nvSpPr>
                <p:cNvPr id="33" name="TextBox 32">
                  <a:extLst>
                    <a:ext uri="{FF2B5EF4-FFF2-40B4-BE49-F238E27FC236}">
                      <a16:creationId xmlns:a16="http://schemas.microsoft.com/office/drawing/2014/main" id="{64F116CA-CDE3-7E38-35B1-996D7D5C215F}"/>
                    </a:ext>
                  </a:extLst>
                </p:cNvPr>
                <p:cNvSpPr txBox="1"/>
                <p:nvPr/>
              </p:nvSpPr>
              <p:spPr>
                <a:xfrm>
                  <a:off x="1109104" y="5006070"/>
                  <a:ext cx="1718265" cy="276999"/>
                </a:xfrm>
                <a:prstGeom prst="rect">
                  <a:avLst/>
                </a:prstGeom>
                <a:noFill/>
              </p:spPr>
              <p:txBody>
                <a:bodyPr wrap="square" rtlCol="0">
                  <a:spAutoFit/>
                </a:bodyPr>
                <a:lstStyle/>
                <a:p>
                  <a:pPr algn="ctr"/>
                  <a:endParaRPr lang="ko-KR" altLang="en-US" sz="1200" dirty="0">
                    <a:solidFill>
                      <a:schemeClr val="tx1">
                        <a:lumMod val="75000"/>
                        <a:lumOff val="25000"/>
                      </a:schemeClr>
                    </a:solidFill>
                    <a:latin typeface="Agency FB" panose="020B0503020202020204" pitchFamily="34" charset="0"/>
                    <a:cs typeface="Arial" pitchFamily="34" charset="0"/>
                  </a:endParaRPr>
                </a:p>
              </p:txBody>
            </p:sp>
            <p:sp>
              <p:nvSpPr>
                <p:cNvPr id="34" name="TextBox 33">
                  <a:extLst>
                    <a:ext uri="{FF2B5EF4-FFF2-40B4-BE49-F238E27FC236}">
                      <a16:creationId xmlns:a16="http://schemas.microsoft.com/office/drawing/2014/main" id="{5592B6CC-507C-1E32-1E0A-1DECB5BC6923}"/>
                    </a:ext>
                  </a:extLst>
                </p:cNvPr>
                <p:cNvSpPr txBox="1"/>
                <p:nvPr/>
              </p:nvSpPr>
              <p:spPr>
                <a:xfrm>
                  <a:off x="2847761" y="4654682"/>
                  <a:ext cx="1727399" cy="293178"/>
                </a:xfrm>
                <a:prstGeom prst="rect">
                  <a:avLst/>
                </a:prstGeom>
                <a:noFill/>
              </p:spPr>
              <p:txBody>
                <a:bodyPr wrap="square" lIns="108000" rIns="108000" rtlCol="0">
                  <a:spAutoFit/>
                </a:bodyPr>
                <a:lstStyle/>
                <a:p>
                  <a:pPr algn="ctr"/>
                  <a:r>
                    <a:rPr lang="en-US" altLang="ko-KR" sz="1600" b="1" dirty="0">
                      <a:solidFill>
                        <a:schemeClr val="tx1">
                          <a:lumMod val="75000"/>
                          <a:lumOff val="25000"/>
                        </a:schemeClr>
                      </a:solidFill>
                      <a:latin typeface="Agency FB" panose="020B0503020202020204" pitchFamily="34" charset="0"/>
                    </a:rPr>
                    <a:t>REVIEW -II</a:t>
                  </a:r>
                  <a:endParaRPr lang="ko-KR" altLang="en-US" sz="1600" b="1" dirty="0">
                    <a:solidFill>
                      <a:schemeClr val="tx1">
                        <a:lumMod val="75000"/>
                        <a:lumOff val="25000"/>
                      </a:schemeClr>
                    </a:solidFill>
                    <a:latin typeface="Agency FB" panose="020B0503020202020204" pitchFamily="34" charset="0"/>
                  </a:endParaRPr>
                </a:p>
              </p:txBody>
            </p:sp>
          </p:grpSp>
          <p:grpSp>
            <p:nvGrpSpPr>
              <p:cNvPr id="23" name="Group 22">
                <a:extLst>
                  <a:ext uri="{FF2B5EF4-FFF2-40B4-BE49-F238E27FC236}">
                    <a16:creationId xmlns:a16="http://schemas.microsoft.com/office/drawing/2014/main" id="{A041D549-09AA-8B68-7F60-75EAFC7CC655}"/>
                  </a:ext>
                </a:extLst>
              </p:cNvPr>
              <p:cNvGrpSpPr/>
              <p:nvPr/>
            </p:nvGrpSpPr>
            <p:grpSpPr>
              <a:xfrm>
                <a:off x="4669425" y="2897409"/>
                <a:ext cx="3788334" cy="608535"/>
                <a:chOff x="1109104" y="4674534"/>
                <a:chExt cx="3564883" cy="608535"/>
              </a:xfrm>
            </p:grpSpPr>
            <p:sp>
              <p:nvSpPr>
                <p:cNvPr id="31" name="TextBox 30">
                  <a:extLst>
                    <a:ext uri="{FF2B5EF4-FFF2-40B4-BE49-F238E27FC236}">
                      <a16:creationId xmlns:a16="http://schemas.microsoft.com/office/drawing/2014/main" id="{DEF25E76-EFF1-EF67-F763-154F9BE9EBC8}"/>
                    </a:ext>
                  </a:extLst>
                </p:cNvPr>
                <p:cNvSpPr txBox="1"/>
                <p:nvPr/>
              </p:nvSpPr>
              <p:spPr>
                <a:xfrm>
                  <a:off x="1109104" y="5006070"/>
                  <a:ext cx="1718265" cy="276999"/>
                </a:xfrm>
                <a:prstGeom prst="rect">
                  <a:avLst/>
                </a:prstGeom>
                <a:noFill/>
              </p:spPr>
              <p:txBody>
                <a:bodyPr wrap="square" rtlCol="0">
                  <a:spAutoFit/>
                </a:bodyPr>
                <a:lstStyle/>
                <a:p>
                  <a:pPr algn="ctr"/>
                  <a:endParaRPr lang="ko-KR" altLang="en-US" sz="1200" dirty="0">
                    <a:solidFill>
                      <a:schemeClr val="tx1">
                        <a:lumMod val="75000"/>
                        <a:lumOff val="25000"/>
                      </a:schemeClr>
                    </a:solidFill>
                    <a:latin typeface="Agency FB" panose="020B0503020202020204" pitchFamily="34" charset="0"/>
                    <a:cs typeface="Arial" pitchFamily="34" charset="0"/>
                  </a:endParaRPr>
                </a:p>
              </p:txBody>
            </p:sp>
            <p:sp>
              <p:nvSpPr>
                <p:cNvPr id="32" name="TextBox 31">
                  <a:extLst>
                    <a:ext uri="{FF2B5EF4-FFF2-40B4-BE49-F238E27FC236}">
                      <a16:creationId xmlns:a16="http://schemas.microsoft.com/office/drawing/2014/main" id="{1AAADDE6-7C0C-C839-1030-279D3DC5E6DB}"/>
                    </a:ext>
                  </a:extLst>
                </p:cNvPr>
                <p:cNvSpPr txBox="1"/>
                <p:nvPr/>
              </p:nvSpPr>
              <p:spPr>
                <a:xfrm>
                  <a:off x="2946588" y="4674534"/>
                  <a:ext cx="1727399" cy="293178"/>
                </a:xfrm>
                <a:prstGeom prst="rect">
                  <a:avLst/>
                </a:prstGeom>
                <a:noFill/>
              </p:spPr>
              <p:txBody>
                <a:bodyPr wrap="square" lIns="108000" rIns="108000" rtlCol="0">
                  <a:spAutoFit/>
                </a:bodyPr>
                <a:lstStyle/>
                <a:p>
                  <a:pPr algn="ctr"/>
                  <a:r>
                    <a:rPr lang="en-US" altLang="ko-KR" sz="1600" b="1" dirty="0">
                      <a:solidFill>
                        <a:schemeClr val="tx1">
                          <a:lumMod val="75000"/>
                          <a:lumOff val="25000"/>
                        </a:schemeClr>
                      </a:solidFill>
                      <a:latin typeface="Agency FB" panose="020B0503020202020204" pitchFamily="34" charset="0"/>
                    </a:rPr>
                    <a:t>FINAL REVIEW</a:t>
                  </a:r>
                  <a:endParaRPr lang="ko-KR" altLang="en-US" sz="1600" b="1" dirty="0">
                    <a:solidFill>
                      <a:schemeClr val="tx1">
                        <a:lumMod val="75000"/>
                        <a:lumOff val="25000"/>
                      </a:schemeClr>
                    </a:solidFill>
                    <a:latin typeface="Agency FB" panose="020B0503020202020204" pitchFamily="34" charset="0"/>
                  </a:endParaRPr>
                </a:p>
              </p:txBody>
            </p:sp>
          </p:grpSp>
          <p:grpSp>
            <p:nvGrpSpPr>
              <p:cNvPr id="24" name="Group 23">
                <a:extLst>
                  <a:ext uri="{FF2B5EF4-FFF2-40B4-BE49-F238E27FC236}">
                    <a16:creationId xmlns:a16="http://schemas.microsoft.com/office/drawing/2014/main" id="{582D5D75-41F4-B11D-95FF-863E1C66CCD4}"/>
                  </a:ext>
                </a:extLst>
              </p:cNvPr>
              <p:cNvGrpSpPr/>
              <p:nvPr/>
            </p:nvGrpSpPr>
            <p:grpSpPr>
              <a:xfrm>
                <a:off x="6511082" y="2897197"/>
                <a:ext cx="3686724" cy="608747"/>
                <a:chOff x="1109104" y="4674322"/>
                <a:chExt cx="3469267" cy="608747"/>
              </a:xfrm>
            </p:grpSpPr>
            <p:sp>
              <p:nvSpPr>
                <p:cNvPr id="29" name="TextBox 28">
                  <a:extLst>
                    <a:ext uri="{FF2B5EF4-FFF2-40B4-BE49-F238E27FC236}">
                      <a16:creationId xmlns:a16="http://schemas.microsoft.com/office/drawing/2014/main" id="{CA7D4806-3778-1DB1-CE81-A21BDD7A6C05}"/>
                    </a:ext>
                  </a:extLst>
                </p:cNvPr>
                <p:cNvSpPr txBox="1"/>
                <p:nvPr/>
              </p:nvSpPr>
              <p:spPr>
                <a:xfrm>
                  <a:off x="1109104" y="5006070"/>
                  <a:ext cx="1718265" cy="276999"/>
                </a:xfrm>
                <a:prstGeom prst="rect">
                  <a:avLst/>
                </a:prstGeom>
                <a:noFill/>
              </p:spPr>
              <p:txBody>
                <a:bodyPr wrap="square" rtlCol="0">
                  <a:spAutoFit/>
                </a:bodyPr>
                <a:lstStyle/>
                <a:p>
                  <a:pPr algn="ctr"/>
                  <a:endParaRPr lang="en-US" altLang="ko-KR" sz="1200" dirty="0">
                    <a:solidFill>
                      <a:schemeClr val="tx1">
                        <a:lumMod val="75000"/>
                        <a:lumOff val="25000"/>
                      </a:schemeClr>
                    </a:solidFill>
                    <a:latin typeface="Agency FB" panose="020B0503020202020204" pitchFamily="34" charset="0"/>
                  </a:endParaRPr>
                </a:p>
              </p:txBody>
            </p:sp>
            <p:sp>
              <p:nvSpPr>
                <p:cNvPr id="30" name="TextBox 29">
                  <a:extLst>
                    <a:ext uri="{FF2B5EF4-FFF2-40B4-BE49-F238E27FC236}">
                      <a16:creationId xmlns:a16="http://schemas.microsoft.com/office/drawing/2014/main" id="{D41FBD65-B4AB-927C-B482-E3CBCA7DD10C}"/>
                    </a:ext>
                  </a:extLst>
                </p:cNvPr>
                <p:cNvSpPr txBox="1"/>
                <p:nvPr/>
              </p:nvSpPr>
              <p:spPr>
                <a:xfrm>
                  <a:off x="2850972" y="4674322"/>
                  <a:ext cx="1727399" cy="293178"/>
                </a:xfrm>
                <a:prstGeom prst="rect">
                  <a:avLst/>
                </a:prstGeom>
                <a:noFill/>
              </p:spPr>
              <p:txBody>
                <a:bodyPr wrap="square" lIns="108000" rIns="108000" rtlCol="0">
                  <a:spAutoFit/>
                </a:bodyPr>
                <a:lstStyle/>
                <a:p>
                  <a:pPr algn="ctr"/>
                  <a:r>
                    <a:rPr lang="en-US" altLang="ko-KR" sz="1600" b="1" dirty="0">
                      <a:solidFill>
                        <a:schemeClr val="tx1">
                          <a:lumMod val="75000"/>
                          <a:lumOff val="25000"/>
                        </a:schemeClr>
                      </a:solidFill>
                      <a:latin typeface="Agency FB" panose="020B0503020202020204" pitchFamily="34" charset="0"/>
                    </a:rPr>
                    <a:t>LANCH DATE</a:t>
                  </a:r>
                  <a:endParaRPr lang="ko-KR" altLang="en-US" sz="1600" b="1" dirty="0">
                    <a:solidFill>
                      <a:schemeClr val="tx1">
                        <a:lumMod val="75000"/>
                        <a:lumOff val="25000"/>
                      </a:schemeClr>
                    </a:solidFill>
                    <a:latin typeface="Agency FB" panose="020B0503020202020204" pitchFamily="34" charset="0"/>
                  </a:endParaRPr>
                </a:p>
              </p:txBody>
            </p:sp>
          </p:grpSp>
          <p:sp>
            <p:nvSpPr>
              <p:cNvPr id="27" name="TextBox 26">
                <a:extLst>
                  <a:ext uri="{FF2B5EF4-FFF2-40B4-BE49-F238E27FC236}">
                    <a16:creationId xmlns:a16="http://schemas.microsoft.com/office/drawing/2014/main" id="{DBE2C67E-0175-F187-881C-A3C16B4D8CA7}"/>
                  </a:ext>
                </a:extLst>
              </p:cNvPr>
              <p:cNvSpPr txBox="1"/>
              <p:nvPr/>
            </p:nvSpPr>
            <p:spPr>
              <a:xfrm>
                <a:off x="8352738" y="3228945"/>
                <a:ext cx="1825968" cy="276999"/>
              </a:xfrm>
              <a:prstGeom prst="rect">
                <a:avLst/>
              </a:prstGeom>
              <a:noFill/>
            </p:spPr>
            <p:txBody>
              <a:bodyPr wrap="square" rtlCol="0">
                <a:spAutoFit/>
              </a:bodyPr>
              <a:lstStyle/>
              <a:p>
                <a:pPr algn="ctr"/>
                <a:endParaRPr lang="ko-KR" altLang="en-US" sz="1200" dirty="0">
                  <a:solidFill>
                    <a:schemeClr val="tx1">
                      <a:lumMod val="75000"/>
                      <a:lumOff val="25000"/>
                    </a:schemeClr>
                  </a:solidFill>
                  <a:latin typeface="Agency FB" panose="020B0503020202020204" pitchFamily="34" charset="0"/>
                  <a:cs typeface="Arial" pitchFamily="34" charset="0"/>
                </a:endParaRPr>
              </a:p>
            </p:txBody>
          </p:sp>
          <p:sp>
            <p:nvSpPr>
              <p:cNvPr id="26" name="TextBox 25">
                <a:extLst>
                  <a:ext uri="{FF2B5EF4-FFF2-40B4-BE49-F238E27FC236}">
                    <a16:creationId xmlns:a16="http://schemas.microsoft.com/office/drawing/2014/main" id="{57B9713D-2B15-32CA-2045-F215E8966AC9}"/>
                  </a:ext>
                </a:extLst>
              </p:cNvPr>
              <p:cNvSpPr txBox="1"/>
              <p:nvPr/>
            </p:nvSpPr>
            <p:spPr>
              <a:xfrm>
                <a:off x="5011698" y="3204962"/>
                <a:ext cx="1800302" cy="2978422"/>
              </a:xfrm>
              <a:prstGeom prst="rect">
                <a:avLst/>
              </a:prstGeom>
              <a:noFill/>
            </p:spPr>
            <p:txBody>
              <a:bodyPr wrap="square">
                <a:spAutoFit/>
              </a:bodyPr>
              <a:lstStyle/>
              <a:p>
                <a:pPr algn="l">
                  <a:spcAft>
                    <a:spcPts val="0"/>
                  </a:spcAft>
                </a:pPr>
                <a:r>
                  <a:rPr lang="en-US" sz="1450" b="1" i="0" u="sng" dirty="0">
                    <a:effectLst/>
                    <a:latin typeface="Agency FB" panose="020B0503020202020204" pitchFamily="34" charset="0"/>
                    <a:cs typeface="Times New Roman" panose="02020603050405020304" pitchFamily="18" charset="0"/>
                  </a:rPr>
                  <a:t>Guidelines:</a:t>
                </a:r>
                <a:endParaRPr lang="en-US" sz="1450" u="sng" dirty="0">
                  <a:latin typeface="Agency FB" panose="020B0503020202020204" pitchFamily="34" charset="0"/>
                  <a:cs typeface="Times New Roman" panose="02020603050405020304" pitchFamily="18" charset="0"/>
                </a:endParaRPr>
              </a:p>
              <a:p>
                <a:pPr algn="l">
                  <a:spcAft>
                    <a:spcPts val="0"/>
                  </a:spcAft>
                </a:pPr>
                <a:r>
                  <a:rPr lang="en-US" sz="1450" b="0" i="0" dirty="0">
                    <a:effectLst/>
                    <a:latin typeface="Agency FB" panose="020B0503020202020204" pitchFamily="34" charset="0"/>
                    <a:cs typeface="Times New Roman" panose="02020603050405020304" pitchFamily="18" charset="0"/>
                  </a:rPr>
                  <a:t>The PPT should include the following items:</a:t>
                </a:r>
              </a:p>
              <a:p>
                <a:pPr marL="171450" indent="-171450" algn="l">
                  <a:spcAft>
                    <a:spcPts val="0"/>
                  </a:spcAft>
                  <a:buFont typeface="Arial" panose="020B0604020202020204" pitchFamily="34" charset="0"/>
                  <a:buChar char="•"/>
                </a:pPr>
                <a:r>
                  <a:rPr lang="en-US" sz="1450" b="0" i="0" dirty="0">
                    <a:effectLst/>
                    <a:latin typeface="Agency FB" panose="020B0503020202020204" pitchFamily="34" charset="0"/>
                    <a:cs typeface="Times New Roman" panose="02020603050405020304" pitchFamily="18" charset="0"/>
                  </a:rPr>
                  <a:t>Project title, guide &amp; team member</a:t>
                </a:r>
              </a:p>
              <a:p>
                <a:pPr marL="171450" indent="-171450" algn="l">
                  <a:spcAft>
                    <a:spcPts val="0"/>
                  </a:spcAft>
                  <a:buFont typeface="Arial" panose="020B0604020202020204" pitchFamily="34" charset="0"/>
                  <a:buChar char="•"/>
                </a:pPr>
                <a:r>
                  <a:rPr lang="en-US" sz="1450" b="0" i="0" dirty="0">
                    <a:effectLst/>
                    <a:latin typeface="Agency FB" panose="020B0503020202020204" pitchFamily="34" charset="0"/>
                    <a:cs typeface="Times New Roman" panose="02020603050405020304" pitchFamily="18" charset="0"/>
                  </a:rPr>
                  <a:t>Objective / Problem statement</a:t>
                </a:r>
              </a:p>
              <a:p>
                <a:pPr marL="171450" indent="-171450" algn="l">
                  <a:spcAft>
                    <a:spcPts val="0"/>
                  </a:spcAft>
                  <a:buFont typeface="Arial" panose="020B0604020202020204" pitchFamily="34" charset="0"/>
                  <a:buChar char="•"/>
                </a:pPr>
                <a:r>
                  <a:rPr lang="en-US" sz="1450" b="0" i="0" dirty="0">
                    <a:effectLst/>
                    <a:latin typeface="Agency FB" panose="020B0503020202020204" pitchFamily="34" charset="0"/>
                    <a:cs typeface="Times New Roman" panose="02020603050405020304" pitchFamily="18" charset="0"/>
                  </a:rPr>
                  <a:t>Overall Architecture diagram and  flow diagram</a:t>
                </a:r>
              </a:p>
              <a:p>
                <a:pPr marL="171450" indent="-171450" algn="l">
                  <a:spcAft>
                    <a:spcPts val="0"/>
                  </a:spcAft>
                  <a:buFont typeface="Arial" panose="020B0604020202020204" pitchFamily="34" charset="0"/>
                  <a:buChar char="•"/>
                </a:pPr>
                <a:r>
                  <a:rPr lang="en-US" sz="1450" b="0" i="0" dirty="0">
                    <a:effectLst/>
                    <a:latin typeface="Agency FB" panose="020B0503020202020204" pitchFamily="34" charset="0"/>
                    <a:cs typeface="Times New Roman" panose="02020603050405020304" pitchFamily="18" charset="0"/>
                  </a:rPr>
                  <a:t>Complete Module split-up and Explanation</a:t>
                </a:r>
              </a:p>
              <a:p>
                <a:pPr marL="171450" indent="-171450" algn="l">
                  <a:spcAft>
                    <a:spcPts val="0"/>
                  </a:spcAft>
                  <a:buFont typeface="Arial" panose="020B0604020202020204" pitchFamily="34" charset="0"/>
                  <a:buChar char="•"/>
                </a:pPr>
                <a:r>
                  <a:rPr lang="en-US" sz="1450" b="0" i="0" dirty="0">
                    <a:effectLst/>
                    <a:latin typeface="Agency FB" panose="020B0503020202020204" pitchFamily="34" charset="0"/>
                    <a:cs typeface="Times New Roman" panose="02020603050405020304" pitchFamily="18" charset="0"/>
                  </a:rPr>
                  <a:t>40-60% Module Implementation and Demo </a:t>
                </a:r>
              </a:p>
              <a:p>
                <a:pPr marL="171450" indent="-171450" algn="l">
                  <a:spcAft>
                    <a:spcPts val="0"/>
                  </a:spcAft>
                  <a:buFont typeface="Arial" panose="020B0604020202020204" pitchFamily="34" charset="0"/>
                  <a:buChar char="•"/>
                </a:pPr>
                <a:r>
                  <a:rPr lang="en-US" sz="1450" b="0" i="0" dirty="0">
                    <a:effectLst/>
                    <a:latin typeface="Agency FB" panose="020B0503020202020204" pitchFamily="34" charset="0"/>
                    <a:cs typeface="Times New Roman" panose="02020603050405020304" pitchFamily="18" charset="0"/>
                  </a:rPr>
                  <a:t>References </a:t>
                </a:r>
              </a:p>
            </p:txBody>
          </p:sp>
        </p:grpSp>
      </p:grpSp>
      <p:sp>
        <p:nvSpPr>
          <p:cNvPr id="47" name="Title 1">
            <a:extLst>
              <a:ext uri="{FF2B5EF4-FFF2-40B4-BE49-F238E27FC236}">
                <a16:creationId xmlns:a16="http://schemas.microsoft.com/office/drawing/2014/main" id="{8E56B548-F9EB-4279-4D24-272CE5B3BB9B}"/>
              </a:ext>
            </a:extLst>
          </p:cNvPr>
          <p:cNvSpPr txBox="1">
            <a:spLocks/>
          </p:cNvSpPr>
          <p:nvPr/>
        </p:nvSpPr>
        <p:spPr>
          <a:xfrm>
            <a:off x="849874" y="454220"/>
            <a:ext cx="9074125" cy="9671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dirty="0">
                <a:solidFill>
                  <a:srgbClr val="C00000"/>
                </a:solidFill>
                <a:latin typeface="Garamond" panose="02020404030301010803" pitchFamily="18" charset="0"/>
              </a:rPr>
              <a:t>Timeline</a:t>
            </a:r>
          </a:p>
        </p:txBody>
      </p:sp>
      <p:sp>
        <p:nvSpPr>
          <p:cNvPr id="48" name="TextBox 47">
            <a:extLst>
              <a:ext uri="{FF2B5EF4-FFF2-40B4-BE49-F238E27FC236}">
                <a16:creationId xmlns:a16="http://schemas.microsoft.com/office/drawing/2014/main" id="{C24C1E0C-99D2-538E-C39E-8E721718CBAE}"/>
              </a:ext>
            </a:extLst>
          </p:cNvPr>
          <p:cNvSpPr txBox="1"/>
          <p:nvPr/>
        </p:nvSpPr>
        <p:spPr>
          <a:xfrm>
            <a:off x="804661" y="2917179"/>
            <a:ext cx="1948892" cy="338554"/>
          </a:xfrm>
          <a:prstGeom prst="rect">
            <a:avLst/>
          </a:prstGeom>
          <a:noFill/>
        </p:spPr>
        <p:txBody>
          <a:bodyPr wrap="square" lIns="108000" rIns="108000" rtlCol="0">
            <a:spAutoFit/>
          </a:bodyPr>
          <a:lstStyle/>
          <a:p>
            <a:pPr algn="ctr"/>
            <a:r>
              <a:rPr lang="en-IN" altLang="ko-KR" sz="1600" b="1" dirty="0">
                <a:solidFill>
                  <a:schemeClr val="tx1">
                    <a:lumMod val="75000"/>
                    <a:lumOff val="25000"/>
                  </a:schemeClr>
                </a:solidFill>
                <a:latin typeface="Agency FB" panose="020B0503020202020204" pitchFamily="34" charset="0"/>
              </a:rPr>
              <a:t>START</a:t>
            </a:r>
            <a:endParaRPr lang="ko-KR" altLang="en-US" sz="1600" b="1" dirty="0">
              <a:solidFill>
                <a:schemeClr val="tx1">
                  <a:lumMod val="75000"/>
                  <a:lumOff val="25000"/>
                </a:schemeClr>
              </a:solidFill>
              <a:latin typeface="Agency FB" panose="020B0503020202020204" pitchFamily="34" charset="0"/>
            </a:endParaRPr>
          </a:p>
        </p:txBody>
      </p:sp>
      <p:sp>
        <p:nvSpPr>
          <p:cNvPr id="28" name="TextBox 27">
            <a:extLst>
              <a:ext uri="{FF2B5EF4-FFF2-40B4-BE49-F238E27FC236}">
                <a16:creationId xmlns:a16="http://schemas.microsoft.com/office/drawing/2014/main" id="{8281180F-34A4-13E6-695D-7705A5495A0E}"/>
              </a:ext>
            </a:extLst>
          </p:cNvPr>
          <p:cNvSpPr txBox="1"/>
          <p:nvPr/>
        </p:nvSpPr>
        <p:spPr>
          <a:xfrm>
            <a:off x="7188096" y="3306477"/>
            <a:ext cx="2438184" cy="3600986"/>
          </a:xfrm>
          <a:prstGeom prst="rect">
            <a:avLst/>
          </a:prstGeom>
          <a:noFill/>
        </p:spPr>
        <p:txBody>
          <a:bodyPr wrap="square">
            <a:spAutoFit/>
          </a:bodyPr>
          <a:lstStyle/>
          <a:p>
            <a:r>
              <a:rPr lang="en-US" sz="1200" b="1" i="0" u="sng" dirty="0">
                <a:effectLst/>
                <a:latin typeface="Agency FB" panose="020B0503020202020204" pitchFamily="34" charset="0"/>
              </a:rPr>
              <a:t>Presentation Guidelines:</a:t>
            </a:r>
            <a:endParaRPr lang="en-US" sz="1200" u="sng" dirty="0">
              <a:latin typeface="Agency FB" panose="020B0503020202020204" pitchFamily="34" charset="0"/>
            </a:endParaRPr>
          </a:p>
          <a:p>
            <a:r>
              <a:rPr lang="en-US" sz="1200" b="0" i="0" dirty="0">
                <a:effectLst/>
                <a:latin typeface="Agency FB" panose="020B0503020202020204" pitchFamily="34" charset="0"/>
              </a:rPr>
              <a:t>The PPT should include the following items:</a:t>
            </a:r>
          </a:p>
          <a:p>
            <a:pPr marL="171450" indent="-171450">
              <a:buFont typeface="Arial" panose="020B0604020202020204" pitchFamily="34" charset="0"/>
              <a:buChar char="•"/>
            </a:pPr>
            <a:r>
              <a:rPr lang="en-US" sz="1200" b="0" i="0" dirty="0">
                <a:effectLst/>
                <a:latin typeface="Agency FB" panose="020B0503020202020204" pitchFamily="34" charset="0"/>
              </a:rPr>
              <a:t>Project title, guide &amp; team members</a:t>
            </a:r>
          </a:p>
          <a:p>
            <a:pPr marL="171450" indent="-171450">
              <a:buFont typeface="Arial" panose="020B0604020202020204" pitchFamily="34" charset="0"/>
              <a:buChar char="•"/>
            </a:pPr>
            <a:r>
              <a:rPr lang="en-US" sz="1200" b="0" i="0" dirty="0">
                <a:effectLst/>
                <a:latin typeface="Agency FB" panose="020B0503020202020204" pitchFamily="34" charset="0"/>
              </a:rPr>
              <a:t>Introduction</a:t>
            </a:r>
            <a:endParaRPr lang="en-US" sz="1200" dirty="0">
              <a:latin typeface="Agency FB" panose="020B0503020202020204" pitchFamily="34" charset="0"/>
            </a:endParaRPr>
          </a:p>
          <a:p>
            <a:pPr marL="171450" indent="-171450">
              <a:buFont typeface="Arial" panose="020B0604020202020204" pitchFamily="34" charset="0"/>
              <a:buChar char="•"/>
            </a:pPr>
            <a:r>
              <a:rPr lang="en-US" sz="1200" b="0" i="0" dirty="0">
                <a:effectLst/>
                <a:latin typeface="Agency FB" panose="020B0503020202020204" pitchFamily="34" charset="0"/>
              </a:rPr>
              <a:t>Existing work with limitations</a:t>
            </a:r>
          </a:p>
          <a:p>
            <a:pPr marL="171450" indent="-171450">
              <a:buFont typeface="Arial" panose="020B0604020202020204" pitchFamily="34" charset="0"/>
              <a:buChar char="•"/>
            </a:pPr>
            <a:r>
              <a:rPr lang="en-US" sz="1200" b="0" i="0" dirty="0">
                <a:effectLst/>
                <a:latin typeface="Agency FB" panose="020B0503020202020204" pitchFamily="34" charset="0"/>
              </a:rPr>
              <a:t> Proposed work and methodology</a:t>
            </a:r>
          </a:p>
          <a:p>
            <a:pPr marL="171450" indent="-171450">
              <a:buFont typeface="Arial" panose="020B0604020202020204" pitchFamily="34" charset="0"/>
              <a:buChar char="•"/>
            </a:pPr>
            <a:r>
              <a:rPr lang="en-US" sz="1200" b="0" i="0" dirty="0">
                <a:effectLst/>
                <a:latin typeface="Agency FB" panose="020B0503020202020204" pitchFamily="34" charset="0"/>
              </a:rPr>
              <a:t>Novelty of the project</a:t>
            </a:r>
          </a:p>
          <a:p>
            <a:pPr marL="171450" indent="-171450">
              <a:buFont typeface="Arial" panose="020B0604020202020204" pitchFamily="34" charset="0"/>
              <a:buChar char="•"/>
            </a:pPr>
            <a:r>
              <a:rPr lang="en-US" sz="1200" b="0" i="0" dirty="0">
                <a:effectLst/>
                <a:latin typeface="Agency FB" panose="020B0503020202020204" pitchFamily="34" charset="0"/>
              </a:rPr>
              <a:t>Real time usage</a:t>
            </a:r>
          </a:p>
          <a:p>
            <a:pPr marL="171450" indent="-171450">
              <a:buFont typeface="Arial" panose="020B0604020202020204" pitchFamily="34" charset="0"/>
              <a:buChar char="•"/>
            </a:pPr>
            <a:r>
              <a:rPr lang="en-US" sz="1200" b="0" i="0" dirty="0">
                <a:effectLst/>
                <a:latin typeface="Agency FB" panose="020B0503020202020204" pitchFamily="34" charset="0"/>
              </a:rPr>
              <a:t>Hardware &amp; software requirements</a:t>
            </a:r>
          </a:p>
          <a:p>
            <a:pPr marL="171450" indent="-171450">
              <a:buFont typeface="Arial" panose="020B0604020202020204" pitchFamily="34" charset="0"/>
              <a:buChar char="•"/>
            </a:pPr>
            <a:r>
              <a:rPr lang="en-US" sz="1200" b="0" i="0" dirty="0">
                <a:effectLst/>
                <a:latin typeface="Agency FB" panose="020B0503020202020204" pitchFamily="34" charset="0"/>
              </a:rPr>
              <a:t>Overall system architecture diagram.</a:t>
            </a:r>
          </a:p>
          <a:p>
            <a:pPr marL="171450" indent="-171450">
              <a:buFont typeface="Arial" panose="020B0604020202020204" pitchFamily="34" charset="0"/>
              <a:buChar char="•"/>
            </a:pPr>
            <a:r>
              <a:rPr lang="en-US" sz="1200" b="0" i="0" dirty="0">
                <a:effectLst/>
                <a:latin typeface="Agency FB" panose="020B0503020202020204" pitchFamily="34" charset="0"/>
              </a:rPr>
              <a:t>Literature review</a:t>
            </a:r>
          </a:p>
          <a:p>
            <a:pPr marL="171450" indent="-171450">
              <a:buFont typeface="Arial" panose="020B0604020202020204" pitchFamily="34" charset="0"/>
              <a:buChar char="•"/>
            </a:pPr>
            <a:r>
              <a:rPr lang="en-US" sz="1200" b="0" i="0" dirty="0">
                <a:effectLst/>
                <a:latin typeface="Agency FB" panose="020B0503020202020204" pitchFamily="34" charset="0"/>
              </a:rPr>
              <a:t>Module description</a:t>
            </a:r>
          </a:p>
          <a:p>
            <a:pPr marL="171450" indent="-171450">
              <a:buFont typeface="Arial" panose="020B0604020202020204" pitchFamily="34" charset="0"/>
              <a:buChar char="•"/>
            </a:pPr>
            <a:r>
              <a:rPr lang="en-US" sz="1200" b="0" i="0" dirty="0">
                <a:effectLst/>
                <a:latin typeface="Agency FB" panose="020B0503020202020204" pitchFamily="34" charset="0"/>
              </a:rPr>
              <a:t>Module workflow explanation.</a:t>
            </a:r>
          </a:p>
          <a:p>
            <a:pPr marL="171450" indent="-171450">
              <a:buFont typeface="Arial" panose="020B0604020202020204" pitchFamily="34" charset="0"/>
              <a:buChar char="•"/>
            </a:pPr>
            <a:r>
              <a:rPr lang="en-US" sz="1200" b="0" i="0" dirty="0">
                <a:effectLst/>
                <a:latin typeface="Agency FB" panose="020B0503020202020204" pitchFamily="34" charset="0"/>
              </a:rPr>
              <a:t>Implementation and coding.</a:t>
            </a:r>
          </a:p>
          <a:p>
            <a:pPr marL="171450" indent="-171450">
              <a:buFont typeface="Arial" panose="020B0604020202020204" pitchFamily="34" charset="0"/>
              <a:buChar char="•"/>
            </a:pPr>
            <a:r>
              <a:rPr lang="en-US" sz="1200" b="0" i="0" dirty="0">
                <a:effectLst/>
                <a:latin typeface="Agency FB" panose="020B0503020202020204" pitchFamily="34" charset="0"/>
              </a:rPr>
              <a:t>Demo video.</a:t>
            </a:r>
          </a:p>
          <a:p>
            <a:pPr marL="171450" indent="-171450">
              <a:buFont typeface="Arial" panose="020B0604020202020204" pitchFamily="34" charset="0"/>
              <a:buChar char="•"/>
            </a:pPr>
            <a:r>
              <a:rPr lang="en-US" sz="1200" b="0" i="0" dirty="0">
                <a:effectLst/>
                <a:latin typeface="Agency FB" panose="020B0503020202020204" pitchFamily="34" charset="0"/>
              </a:rPr>
              <a:t>Snapshot of your project.</a:t>
            </a:r>
          </a:p>
          <a:p>
            <a:pPr marL="171450" indent="-171450">
              <a:buFont typeface="Arial" panose="020B0604020202020204" pitchFamily="34" charset="0"/>
              <a:buChar char="•"/>
            </a:pPr>
            <a:r>
              <a:rPr lang="en-US" sz="1200" b="0" i="0" dirty="0">
                <a:effectLst/>
                <a:latin typeface="Agency FB" panose="020B0503020202020204" pitchFamily="34" charset="0"/>
              </a:rPr>
              <a:t>Testing.</a:t>
            </a:r>
          </a:p>
          <a:p>
            <a:pPr marL="171450" indent="-171450">
              <a:buFont typeface="Arial" panose="020B0604020202020204" pitchFamily="34" charset="0"/>
              <a:buChar char="•"/>
            </a:pPr>
            <a:r>
              <a:rPr lang="en-US" sz="1200" b="0" i="0" dirty="0">
                <a:effectLst/>
                <a:latin typeface="Agency FB" panose="020B0503020202020204" pitchFamily="34" charset="0"/>
              </a:rPr>
              <a:t>Result and Discussion. (Input and output) </a:t>
            </a:r>
          </a:p>
          <a:p>
            <a:pPr marL="171450" indent="-171450">
              <a:buFont typeface="Arial" panose="020B0604020202020204" pitchFamily="34" charset="0"/>
              <a:buChar char="•"/>
            </a:pPr>
            <a:r>
              <a:rPr lang="en-US" sz="1200" b="0" i="0" dirty="0">
                <a:effectLst/>
                <a:latin typeface="Agency FB" panose="020B0503020202020204" pitchFamily="34" charset="0"/>
              </a:rPr>
              <a:t>Conclusion.</a:t>
            </a:r>
          </a:p>
        </p:txBody>
      </p:sp>
    </p:spTree>
    <p:extLst>
      <p:ext uri="{BB962C8B-B14F-4D97-AF65-F5344CB8AC3E}">
        <p14:creationId xmlns:p14="http://schemas.microsoft.com/office/powerpoint/2010/main" val="1596586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65F5-462B-604F-D70C-E214719D78D9}"/>
              </a:ext>
            </a:extLst>
          </p:cNvPr>
          <p:cNvSpPr>
            <a:spLocks noGrp="1"/>
          </p:cNvSpPr>
          <p:nvPr>
            <p:ph type="title"/>
          </p:nvPr>
        </p:nvSpPr>
        <p:spPr>
          <a:xfrm>
            <a:off x="629266" y="123104"/>
            <a:ext cx="9074125" cy="967132"/>
          </a:xfrm>
        </p:spPr>
        <p:txBody>
          <a:bodyPr>
            <a:normAutofit/>
          </a:bodyPr>
          <a:lstStyle/>
          <a:p>
            <a:pPr algn="ctr"/>
            <a:r>
              <a:rPr lang="en-US" sz="5400" dirty="0">
                <a:solidFill>
                  <a:srgbClr val="C00000"/>
                </a:solidFill>
                <a:cs typeface="Calibri"/>
              </a:rPr>
              <a:t>References</a:t>
            </a:r>
            <a:endParaRPr lang="en-US" sz="5400" dirty="0">
              <a:solidFill>
                <a:srgbClr val="C00000"/>
              </a:solidFill>
            </a:endParaRPr>
          </a:p>
        </p:txBody>
      </p:sp>
      <p:sp>
        <p:nvSpPr>
          <p:cNvPr id="3" name="Content Placeholder 2">
            <a:extLst>
              <a:ext uri="{FF2B5EF4-FFF2-40B4-BE49-F238E27FC236}">
                <a16:creationId xmlns:a16="http://schemas.microsoft.com/office/drawing/2014/main" id="{07463712-CB7C-899F-0299-88CB7B8E3AC5}"/>
              </a:ext>
            </a:extLst>
          </p:cNvPr>
          <p:cNvSpPr>
            <a:spLocks noGrp="1"/>
          </p:cNvSpPr>
          <p:nvPr>
            <p:ph idx="1"/>
          </p:nvPr>
        </p:nvSpPr>
        <p:spPr>
          <a:xfrm>
            <a:off x="629266" y="1379622"/>
            <a:ext cx="10199155" cy="5355274"/>
          </a:xfrm>
        </p:spPr>
        <p:txBody>
          <a:bodyPr>
            <a:noAutofit/>
          </a:bodyPr>
          <a:lstStyle/>
          <a:p>
            <a:pPr>
              <a:buFont typeface="Wingdings" panose="05000000000000000000" pitchFamily="2" charset="2"/>
              <a:buChar char="q"/>
            </a:pPr>
            <a:r>
              <a:rPr lang="en-IN" sz="2000" dirty="0">
                <a:solidFill>
                  <a:schemeClr val="bg1">
                    <a:lumMod val="95000"/>
                  </a:schemeClr>
                </a:solidFill>
                <a:latin typeface="Times New Roman" panose="02020603050405020304" pitchFamily="18" charset="0"/>
                <a:cs typeface="Times New Roman" panose="02020603050405020304" pitchFamily="18" charset="0"/>
              </a:rPr>
              <a:t>G. Dimitrakopoulos and P. Demestichas, “Intelligent transportation systems,” IEEE Vehicular Technology Magazine, vol. 5, no. 1, pp. 77–84, 2010. </a:t>
            </a:r>
          </a:p>
          <a:p>
            <a:pPr>
              <a:buFont typeface="Wingdings" panose="05000000000000000000" pitchFamily="2" charset="2"/>
              <a:buChar char="q"/>
            </a:pPr>
            <a:r>
              <a:rPr lang="en-IN" sz="2000" dirty="0">
                <a:solidFill>
                  <a:schemeClr val="bg1">
                    <a:lumMod val="95000"/>
                  </a:schemeClr>
                </a:solidFill>
                <a:latin typeface="Times New Roman" panose="02020603050405020304" pitchFamily="18" charset="0"/>
                <a:cs typeface="Times New Roman" panose="02020603050405020304" pitchFamily="18" charset="0"/>
              </a:rPr>
              <a:t>K. Zaatouri and T. Ezzedine, "A Self-Adaptive Traffic Light Control System Based on YOLO," 2018 International Conference on Internet of Things, Embedded Systems and Communications (IINTEC), Hammamet, Tunisia, 2018, pp. 16-19. </a:t>
            </a:r>
          </a:p>
          <a:p>
            <a:pPr>
              <a:buFont typeface="Wingdings" panose="05000000000000000000" pitchFamily="2" charset="2"/>
              <a:buChar char="q"/>
            </a:pPr>
            <a:r>
              <a:rPr lang="en-US" sz="2000" i="0" dirty="0">
                <a:solidFill>
                  <a:schemeClr val="bg1">
                    <a:lumMod val="95000"/>
                  </a:schemeClr>
                </a:solidFill>
                <a:effectLst/>
                <a:latin typeface="Times New Roman" panose="02020603050405020304" pitchFamily="18" charset="0"/>
                <a:cs typeface="Times New Roman" panose="02020603050405020304" pitchFamily="18" charset="0"/>
              </a:rPr>
              <a:t>A Traffic Density-Based Congestion Control Method for VANETs by </a:t>
            </a:r>
            <a:r>
              <a:rPr lang="en-IN" sz="2000" i="0" dirty="0">
                <a:solidFill>
                  <a:schemeClr val="bg1">
                    <a:lumMod val="95000"/>
                  </a:schemeClr>
                </a:solidFill>
                <a:effectLst/>
                <a:latin typeface="Times New Roman" panose="02020603050405020304" pitchFamily="18" charset="0"/>
                <a:cs typeface="Times New Roman" panose="02020603050405020304" pitchFamily="18" charset="0"/>
              </a:rPr>
              <a:t>Mahendrakumar Subramaniam</a:t>
            </a:r>
          </a:p>
          <a:p>
            <a:pPr>
              <a:buFont typeface="Wingdings" panose="05000000000000000000" pitchFamily="2" charset="2"/>
              <a:buChar char="q"/>
            </a:pPr>
            <a:r>
              <a:rPr lang="en-IN" sz="2000" b="0" i="0" dirty="0">
                <a:solidFill>
                  <a:schemeClr val="bg1">
                    <a:lumMod val="95000"/>
                  </a:schemeClr>
                </a:solidFill>
                <a:effectLst/>
                <a:latin typeface="Times New Roman" panose="02020603050405020304" pitchFamily="18" charset="0"/>
                <a:cs typeface="Times New Roman" panose="02020603050405020304" pitchFamily="18" charset="0"/>
              </a:rPr>
              <a:t>P. S. Geethabai, “A literature study on road accidents statistics and reasoning,” </a:t>
            </a:r>
            <a:r>
              <a:rPr lang="en-IN" sz="2000" b="0" i="1" dirty="0">
                <a:solidFill>
                  <a:schemeClr val="bg1">
                    <a:lumMod val="95000"/>
                  </a:schemeClr>
                </a:solidFill>
                <a:effectLst/>
                <a:latin typeface="Times New Roman" panose="02020603050405020304" pitchFamily="18" charset="0"/>
                <a:cs typeface="Times New Roman" panose="02020603050405020304" pitchFamily="18" charset="0"/>
              </a:rPr>
              <a:t>International Journal of Innovative Technology and Research</a:t>
            </a:r>
            <a:r>
              <a:rPr lang="en-IN" sz="2000" b="0" i="0" dirty="0">
                <a:solidFill>
                  <a:schemeClr val="bg1">
                    <a:lumMod val="95000"/>
                  </a:schemeClr>
                </a:solidFill>
                <a:effectLst/>
                <a:latin typeface="Times New Roman" panose="02020603050405020304" pitchFamily="18" charset="0"/>
                <a:cs typeface="Times New Roman" panose="02020603050405020304" pitchFamily="18" charset="0"/>
              </a:rPr>
              <a:t>, vol. 4, no. 6, pp. 4979–4984, 2016.</a:t>
            </a:r>
          </a:p>
          <a:p>
            <a:pPr>
              <a:buFont typeface="Wingdings" panose="05000000000000000000" pitchFamily="2" charset="2"/>
              <a:buChar char="q"/>
            </a:pPr>
            <a:r>
              <a:rPr lang="en-IN" sz="2000" b="0" i="0" dirty="0">
                <a:solidFill>
                  <a:schemeClr val="bg1">
                    <a:lumMod val="95000"/>
                  </a:schemeClr>
                </a:solidFill>
                <a:effectLst/>
                <a:latin typeface="Times New Roman" panose="02020603050405020304" pitchFamily="18" charset="0"/>
                <a:cs typeface="Times New Roman" panose="02020603050405020304" pitchFamily="18" charset="0"/>
              </a:rPr>
              <a:t>ASTM E2213-03, “Standard specification for telecommunications and information exchange between roadside and vehicle systems–5.9 GHz band dedicated short range communications (DSRC),” </a:t>
            </a:r>
            <a:r>
              <a:rPr lang="en-IN" sz="2000" b="0" i="1" dirty="0">
                <a:solidFill>
                  <a:schemeClr val="bg1">
                    <a:lumMod val="95000"/>
                  </a:schemeClr>
                </a:solidFill>
                <a:effectLst/>
                <a:latin typeface="Times New Roman" panose="02020603050405020304" pitchFamily="18" charset="0"/>
                <a:cs typeface="Times New Roman" panose="02020603050405020304" pitchFamily="18" charset="0"/>
              </a:rPr>
              <a:t>Medium Access Control MAC and Physical Layer (PHY) Specifications</a:t>
            </a:r>
            <a:r>
              <a:rPr lang="en-IN" sz="2000" b="0" i="0" dirty="0">
                <a:solidFill>
                  <a:schemeClr val="bg1">
                    <a:lumMod val="95000"/>
                  </a:schemeClr>
                </a:solidFill>
                <a:effectLst/>
                <a:latin typeface="Times New Roman" panose="02020603050405020304" pitchFamily="18" charset="0"/>
                <a:cs typeface="Times New Roman" panose="02020603050405020304" pitchFamily="18" charset="0"/>
              </a:rPr>
              <a:t>, vol. 4, pp. 17-18, 2003.</a:t>
            </a:r>
          </a:p>
          <a:p>
            <a:pPr>
              <a:buFont typeface="Wingdings" panose="05000000000000000000" pitchFamily="2" charset="2"/>
              <a:buChar char="q"/>
            </a:pPr>
            <a:r>
              <a:rPr lang="en-IN" sz="2000" b="0" i="0" dirty="0">
                <a:solidFill>
                  <a:schemeClr val="bg1">
                    <a:lumMod val="95000"/>
                  </a:schemeClr>
                </a:solidFill>
                <a:effectLst/>
                <a:latin typeface="Times New Roman" panose="02020603050405020304" pitchFamily="18" charset="0"/>
                <a:cs typeface="Times New Roman" panose="02020603050405020304" pitchFamily="18" charset="0"/>
              </a:rPr>
              <a:t>M. Y. B. Darus and K. A. Bakar, “Congestion control framework for disseminating safety messages in vehicular ad-hoc networks (VANETs),” </a:t>
            </a:r>
            <a:r>
              <a:rPr lang="en-IN" sz="2000" b="0" i="1" dirty="0">
                <a:solidFill>
                  <a:schemeClr val="bg1">
                    <a:lumMod val="95000"/>
                  </a:schemeClr>
                </a:solidFill>
                <a:effectLst/>
                <a:latin typeface="Times New Roman" panose="02020603050405020304" pitchFamily="18" charset="0"/>
                <a:cs typeface="Times New Roman" panose="02020603050405020304" pitchFamily="18" charset="0"/>
              </a:rPr>
              <a:t>International Journal of Digital Content Technology and its Applications</a:t>
            </a:r>
            <a:r>
              <a:rPr lang="en-IN" sz="2000" b="0" i="0" dirty="0">
                <a:solidFill>
                  <a:schemeClr val="bg1">
                    <a:lumMod val="95000"/>
                  </a:schemeClr>
                </a:solidFill>
                <a:effectLst/>
                <a:latin typeface="Times New Roman" panose="02020603050405020304" pitchFamily="18" charset="0"/>
                <a:cs typeface="Times New Roman" panose="02020603050405020304" pitchFamily="18" charset="0"/>
              </a:rPr>
              <a:t>, vol. 5, no. 2, pp. 173–180, 2011.</a:t>
            </a:r>
            <a:endParaRPr lang="en-IN" sz="20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458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D9055-0B42-E993-9746-95AD65A5F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932436"/>
          </a:xfrm>
          <a:prstGeom prst="rect">
            <a:avLst/>
          </a:prstGeom>
        </p:spPr>
      </p:pic>
      <p:sp>
        <p:nvSpPr>
          <p:cNvPr id="5" name="Title 3">
            <a:extLst>
              <a:ext uri="{FF2B5EF4-FFF2-40B4-BE49-F238E27FC236}">
                <a16:creationId xmlns:a16="http://schemas.microsoft.com/office/drawing/2014/main" id="{52BC59B4-F8C1-E01B-4C19-B456E98363B8}"/>
              </a:ext>
            </a:extLst>
          </p:cNvPr>
          <p:cNvSpPr txBox="1">
            <a:spLocks/>
          </p:cNvSpPr>
          <p:nvPr/>
        </p:nvSpPr>
        <p:spPr>
          <a:xfrm>
            <a:off x="-383381" y="567629"/>
            <a:ext cx="12958761" cy="2003769"/>
          </a:xfrm>
          <a:prstGeom prst="rect">
            <a:avLst/>
          </a:prstGeom>
        </p:spPr>
        <p:txBody>
          <a:bodyPr vert="horz" lIns="121920" tIns="60960" rIns="121920" bIns="60960" rtlCol="0" anchor="b">
            <a:normAutofit/>
          </a:bodyPr>
          <a:lstStyle>
            <a:lvl1pPr algn="ctr" defTabSz="914400" rtl="0" eaLnBrk="1" latinLnBrk="0" hangingPunct="1">
              <a:spcBef>
                <a:spcPct val="0"/>
              </a:spcBef>
              <a:buNone/>
              <a:defRPr sz="4500" kern="1200">
                <a:solidFill>
                  <a:schemeClr val="tx1"/>
                </a:solidFill>
                <a:latin typeface="+mj-lt"/>
                <a:ea typeface="+mj-ea"/>
                <a:cs typeface="+mj-cs"/>
              </a:defRPr>
            </a:lvl1pPr>
          </a:lstStyle>
          <a:p>
            <a:r>
              <a:rPr lang="en-US" sz="4800" dirty="0">
                <a:solidFill>
                  <a:schemeClr val="bg1"/>
                </a:solidFill>
                <a:effectLst>
                  <a:innerShdw blurRad="63500" dist="50800" dir="13500000">
                    <a:prstClr val="black">
                      <a:alpha val="50000"/>
                    </a:prstClr>
                  </a:innerShdw>
                </a:effectLst>
                <a:latin typeface="Times New Roman" panose="02020603050405020304" pitchFamily="18" charset="0"/>
                <a:cs typeface="Times New Roman" panose="02020603050405020304" pitchFamily="18" charset="0"/>
              </a:rPr>
              <a:t>Uses of Smart Traffic Light Management System</a:t>
            </a:r>
          </a:p>
        </p:txBody>
      </p:sp>
      <p:graphicFrame>
        <p:nvGraphicFramePr>
          <p:cNvPr id="6" name="Content Placeholder 5" descr="Chart">
            <a:extLst>
              <a:ext uri="{FF2B5EF4-FFF2-40B4-BE49-F238E27FC236}">
                <a16:creationId xmlns:a16="http://schemas.microsoft.com/office/drawing/2014/main" id="{1FF7CBEA-4CEA-8E71-CAC0-CCA4D57857E8}"/>
              </a:ext>
            </a:extLst>
          </p:cNvPr>
          <p:cNvGraphicFramePr>
            <a:graphicFrameLocks/>
          </p:cNvGraphicFramePr>
          <p:nvPr>
            <p:extLst>
              <p:ext uri="{D42A27DB-BD31-4B8C-83A1-F6EECF244321}">
                <p14:modId xmlns:p14="http://schemas.microsoft.com/office/powerpoint/2010/main" val="615348724"/>
              </p:ext>
            </p:extLst>
          </p:nvPr>
        </p:nvGraphicFramePr>
        <p:xfrm>
          <a:off x="541427" y="2716811"/>
          <a:ext cx="11109144" cy="37359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3678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D879-5D43-49ED-97E1-B5D8DE30A622}"/>
              </a:ext>
            </a:extLst>
          </p:cNvPr>
          <p:cNvSpPr>
            <a:spLocks noGrp="1"/>
          </p:cNvSpPr>
          <p:nvPr>
            <p:ph type="ctrTitle"/>
          </p:nvPr>
        </p:nvSpPr>
        <p:spPr>
          <a:xfrm>
            <a:off x="2667000" y="1584325"/>
            <a:ext cx="6858000" cy="2387600"/>
          </a:xfrm>
        </p:spPr>
        <p:txBody>
          <a:bodyPr/>
          <a:lstStyle/>
          <a:p>
            <a:r>
              <a:rPr lang="en-US" dirty="0">
                <a:latin typeface="Times New Roman" panose="02020603050405020304" pitchFamily="18" charset="0"/>
                <a:cs typeface="Times New Roman" panose="02020603050405020304" pitchFamily="18" charset="0"/>
              </a:rPr>
              <a:t>Adaptive Traffic Control System</a:t>
            </a:r>
          </a:p>
        </p:txBody>
      </p:sp>
      <p:sp>
        <p:nvSpPr>
          <p:cNvPr id="3" name="Subtitle 2">
            <a:extLst>
              <a:ext uri="{FF2B5EF4-FFF2-40B4-BE49-F238E27FC236}">
                <a16:creationId xmlns:a16="http://schemas.microsoft.com/office/drawing/2014/main" id="{B1419F5F-CE7D-4FAF-AE1D-26E8D61FF104}"/>
              </a:ext>
            </a:extLst>
          </p:cNvPr>
          <p:cNvSpPr>
            <a:spLocks noGrp="1"/>
          </p:cNvSpPr>
          <p:nvPr>
            <p:ph type="subTitle" idx="1"/>
          </p:nvPr>
        </p:nvSpPr>
        <p:spPr>
          <a:xfrm>
            <a:off x="2607733" y="4079875"/>
            <a:ext cx="6858000" cy="1655763"/>
          </a:xfrm>
        </p:spPr>
        <p:txBody>
          <a:bodyPr/>
          <a:lstStyle/>
          <a:p>
            <a:r>
              <a:rPr lang="en-US" dirty="0">
                <a:latin typeface="Times New Roman" panose="02020603050405020304" pitchFamily="18" charset="0"/>
                <a:cs typeface="Times New Roman" panose="02020603050405020304" pitchFamily="18" charset="0"/>
              </a:rPr>
              <a:t>Faculty Supervisor = Dr. Hariharan</a:t>
            </a:r>
          </a:p>
        </p:txBody>
      </p:sp>
      <p:graphicFrame>
        <p:nvGraphicFramePr>
          <p:cNvPr id="4" name="Content Placeholder 2">
            <a:extLst>
              <a:ext uri="{FF2B5EF4-FFF2-40B4-BE49-F238E27FC236}">
                <a16:creationId xmlns:a16="http://schemas.microsoft.com/office/drawing/2014/main" id="{D4253E64-9DE0-2D3F-25A0-49F6DD6A193A}"/>
              </a:ext>
            </a:extLst>
          </p:cNvPr>
          <p:cNvGraphicFramePr>
            <a:graphicFrameLocks/>
          </p:cNvGraphicFramePr>
          <p:nvPr>
            <p:extLst>
              <p:ext uri="{D42A27DB-BD31-4B8C-83A1-F6EECF244321}">
                <p14:modId xmlns:p14="http://schemas.microsoft.com/office/powerpoint/2010/main" val="3246718573"/>
              </p:ext>
            </p:extLst>
          </p:nvPr>
        </p:nvGraphicFramePr>
        <p:xfrm>
          <a:off x="252574" y="318870"/>
          <a:ext cx="5281952" cy="4449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3">
            <a:extLst>
              <a:ext uri="{FF2B5EF4-FFF2-40B4-BE49-F238E27FC236}">
                <a16:creationId xmlns:a16="http://schemas.microsoft.com/office/drawing/2014/main" id="{93664145-04F8-0558-6387-3C5516840399}"/>
              </a:ext>
            </a:extLst>
          </p:cNvPr>
          <p:cNvSpPr txBox="1">
            <a:spLocks/>
          </p:cNvSpPr>
          <p:nvPr/>
        </p:nvSpPr>
        <p:spPr>
          <a:xfrm>
            <a:off x="1844486" y="5240308"/>
            <a:ext cx="9074125" cy="967132"/>
          </a:xfrm>
          <a:prstGeom prst="rect">
            <a:avLst/>
          </a:prstGeom>
        </p:spPr>
        <p:txBody>
          <a:bodyPr vert="horz" lIns="121920" tIns="60960" rIns="121920" bIns="60960" rtlCol="0" anchor="b">
            <a:normAutofit lnSpcReduction="10000"/>
          </a:bodyPr>
          <a:lstStyle>
            <a:lvl1pPr algn="ctr" defTabSz="914400" rtl="0" eaLnBrk="1" latinLnBrk="0" hangingPunct="1">
              <a:spcBef>
                <a:spcPct val="0"/>
              </a:spcBef>
              <a:buNone/>
              <a:defRPr sz="4500" kern="1200">
                <a:solidFill>
                  <a:schemeClr val="tx1"/>
                </a:solidFill>
                <a:latin typeface="+mj-lt"/>
                <a:ea typeface="+mj-ea"/>
                <a:cs typeface="+mj-cs"/>
              </a:defRPr>
            </a:lvl1pPr>
          </a:lstStyle>
          <a:p>
            <a:r>
              <a:rPr lang="en-US" sz="6000" dirty="0">
                <a:solidFill>
                  <a:srgbClr val="C00000"/>
                </a:solidFill>
                <a:effectLst>
                  <a:innerShdw blurRad="63500" dist="50800" dir="13500000">
                    <a:prstClr val="black">
                      <a:alpha val="50000"/>
                    </a:prstClr>
                  </a:innerShdw>
                </a:effectLst>
                <a:latin typeface="Times New Roman" panose="02020603050405020304" pitchFamily="18" charset="0"/>
                <a:cs typeface="Times New Roman" panose="02020603050405020304" pitchFamily="18" charset="0"/>
              </a:rPr>
              <a:t>Mission Description</a:t>
            </a:r>
          </a:p>
        </p:txBody>
      </p:sp>
      <p:graphicFrame>
        <p:nvGraphicFramePr>
          <p:cNvPr id="6" name="Diagram 5">
            <a:extLst>
              <a:ext uri="{FF2B5EF4-FFF2-40B4-BE49-F238E27FC236}">
                <a16:creationId xmlns:a16="http://schemas.microsoft.com/office/drawing/2014/main" id="{5E33B039-36C9-7FF4-F6FB-7D1EE4E9CB53}"/>
              </a:ext>
            </a:extLst>
          </p:cNvPr>
          <p:cNvGraphicFramePr/>
          <p:nvPr>
            <p:extLst>
              <p:ext uri="{D42A27DB-BD31-4B8C-83A1-F6EECF244321}">
                <p14:modId xmlns:p14="http://schemas.microsoft.com/office/powerpoint/2010/main" val="3700760365"/>
              </p:ext>
            </p:extLst>
          </p:nvPr>
        </p:nvGraphicFramePr>
        <p:xfrm>
          <a:off x="6036733" y="299898"/>
          <a:ext cx="5769632" cy="40507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67886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48378-11E8-5554-67B9-29C7629FC874}"/>
              </a:ext>
            </a:extLst>
          </p:cNvPr>
          <p:cNvSpPr>
            <a:spLocks noGrp="1"/>
          </p:cNvSpPr>
          <p:nvPr>
            <p:ph type="title"/>
          </p:nvPr>
        </p:nvSpPr>
        <p:spPr>
          <a:xfrm>
            <a:off x="2997710" y="0"/>
            <a:ext cx="3547469" cy="831849"/>
          </a:xfrm>
        </p:spPr>
        <p:txBody>
          <a:bodyPr>
            <a:normAutofit fontScale="90000"/>
          </a:bodyPr>
          <a:lstStyle/>
          <a:p>
            <a:r>
              <a:rPr lang="en-US" dirty="0">
                <a:solidFill>
                  <a:srgbClr val="C00000"/>
                </a:solidFill>
                <a:latin typeface="Times New Roman" panose="02020603050405020304" pitchFamily="18" charset="0"/>
                <a:ea typeface="+mj-lt"/>
                <a:cs typeface="Times New Roman" panose="02020603050405020304" pitchFamily="18" charset="0"/>
              </a:rPr>
              <a:t>Traffic Vision</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AB61959-72E3-BA10-AD4E-B083A9AB82D7}"/>
              </a:ext>
            </a:extLst>
          </p:cNvPr>
          <p:cNvSpPr>
            <a:spLocks noGrp="1"/>
          </p:cNvSpPr>
          <p:nvPr>
            <p:ph idx="1"/>
          </p:nvPr>
        </p:nvSpPr>
        <p:spPr>
          <a:xfrm>
            <a:off x="708837" y="4214812"/>
            <a:ext cx="10308657" cy="2643188"/>
          </a:xfrm>
        </p:spPr>
        <p:txBody>
          <a:bodyPr vert="horz" lIns="91440" tIns="45720" rIns="91440" bIns="45720" rtlCol="0" anchor="t">
            <a:normAutofit/>
          </a:bodyPr>
          <a:lstStyle/>
          <a:p>
            <a:pPr marL="0" indent="0">
              <a:buNone/>
            </a:pPr>
            <a:r>
              <a:rPr lang="en-US" sz="3200" dirty="0">
                <a:solidFill>
                  <a:srgbClr val="99FF33"/>
                </a:solidFill>
                <a:latin typeface="Times New Roman" panose="02020603050405020304" pitchFamily="18" charset="0"/>
                <a:ea typeface="+mn-lt"/>
                <a:cs typeface="Times New Roman" panose="02020603050405020304" pitchFamily="18" charset="0"/>
              </a:rPr>
              <a:t>Traffic is one of the major problems in all developing countries. As development is being done and the economy is pumped with money, the number of vehicle owners is skyrocketing. It's getting difficult for authorities to manage traffic despite thumping efforts of government.</a:t>
            </a:r>
            <a:endParaRPr lang="en-US" sz="3200" dirty="0">
              <a:solidFill>
                <a:srgbClr val="99FF33"/>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83DD18BE-F874-E4F5-02E6-03477BF45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556" y="989063"/>
            <a:ext cx="7075311" cy="3068534"/>
          </a:xfrm>
          <a:prstGeom prst="rect">
            <a:avLst/>
          </a:prstGeom>
        </p:spPr>
      </p:pic>
    </p:spTree>
    <p:extLst>
      <p:ext uri="{BB962C8B-B14F-4D97-AF65-F5344CB8AC3E}">
        <p14:creationId xmlns:p14="http://schemas.microsoft.com/office/powerpoint/2010/main" val="420096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B974A-252E-A376-2790-B3078196B8F4}"/>
              </a:ext>
            </a:extLst>
          </p:cNvPr>
          <p:cNvSpPr>
            <a:spLocks noGrp="1"/>
          </p:cNvSpPr>
          <p:nvPr>
            <p:ph type="title"/>
          </p:nvPr>
        </p:nvSpPr>
        <p:spPr>
          <a:xfrm>
            <a:off x="0" y="0"/>
            <a:ext cx="9074125" cy="967132"/>
          </a:xfrm>
        </p:spPr>
        <p:txBody>
          <a:bodyPr/>
          <a:lstStyle/>
          <a:p>
            <a:pPr algn="ctr"/>
            <a:r>
              <a:rPr lang="en-US" dirty="0">
                <a:solidFill>
                  <a:srgbClr val="C00000"/>
                </a:solidFill>
                <a:latin typeface="Times New Roman" panose="02020603050405020304" pitchFamily="18" charset="0"/>
                <a:cs typeface="Times New Roman" panose="02020603050405020304" pitchFamily="18" charset="0"/>
              </a:rPr>
              <a:t>Traffic Control System</a:t>
            </a:r>
          </a:p>
        </p:txBody>
      </p:sp>
      <p:sp>
        <p:nvSpPr>
          <p:cNvPr id="3" name="Content Placeholder 2">
            <a:extLst>
              <a:ext uri="{FF2B5EF4-FFF2-40B4-BE49-F238E27FC236}">
                <a16:creationId xmlns:a16="http://schemas.microsoft.com/office/drawing/2014/main" id="{339F24F0-2452-8D08-B450-6584C5EBFE20}"/>
              </a:ext>
            </a:extLst>
          </p:cNvPr>
          <p:cNvSpPr>
            <a:spLocks noGrp="1"/>
          </p:cNvSpPr>
          <p:nvPr>
            <p:ph idx="1"/>
          </p:nvPr>
        </p:nvSpPr>
        <p:spPr>
          <a:xfrm>
            <a:off x="0" y="967132"/>
            <a:ext cx="10029524" cy="2777095"/>
          </a:xfrm>
        </p:spPr>
        <p:txBody>
          <a:bodyPr vert="horz" lIns="91440" tIns="45720" rIns="91440" bIns="45720" rtlCol="0" anchor="t">
            <a:normAutofit lnSpcReduction="10000"/>
          </a:bodyPr>
          <a:lstStyle/>
          <a:p>
            <a:pPr marL="0" indent="0">
              <a:buNone/>
            </a:pPr>
            <a:r>
              <a:rPr lang="en-US" sz="3000" dirty="0">
                <a:solidFill>
                  <a:srgbClr val="00FFCC"/>
                </a:solidFill>
                <a:latin typeface="Times New Roman" panose="02020603050405020304" pitchFamily="18" charset="0"/>
                <a:ea typeface="+mn-lt"/>
                <a:cs typeface="Times New Roman" panose="02020603050405020304" pitchFamily="18" charset="0"/>
              </a:rPr>
              <a:t>Government is trying its best to ensure swift movement of traffic on roads by constructing wider roads, flyovers, underpasses and expressways etc. But, giving wider roads to the burgeoning number of vehicles is not enough. You must ensure safety on roads along with traffic management and it can better be achieved by Traffic Control System (TCS).</a:t>
            </a:r>
            <a:endParaRPr lang="en-US" sz="3000" dirty="0">
              <a:solidFill>
                <a:srgbClr val="00FFCC"/>
              </a:solidFill>
              <a:latin typeface="Times New Roman" panose="02020603050405020304" pitchFamily="18" charset="0"/>
              <a:cs typeface="Times New Roman" panose="02020603050405020304" pitchFamily="18" charset="0"/>
            </a:endParaRPr>
          </a:p>
        </p:txBody>
      </p:sp>
      <p:pic>
        <p:nvPicPr>
          <p:cNvPr id="4" name="Picture 4" descr="A picture containing outdoor, track and field&#10;&#10;Description automatically generated">
            <a:extLst>
              <a:ext uri="{FF2B5EF4-FFF2-40B4-BE49-F238E27FC236}">
                <a16:creationId xmlns:a16="http://schemas.microsoft.com/office/drawing/2014/main" id="{DFB853C3-30C0-4840-659B-BE30A0A19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203" y="3744227"/>
            <a:ext cx="5748866" cy="3027836"/>
          </a:xfrm>
          <a:prstGeom prst="rect">
            <a:avLst/>
          </a:prstGeom>
        </p:spPr>
      </p:pic>
    </p:spTree>
    <p:extLst>
      <p:ext uri="{BB962C8B-B14F-4D97-AF65-F5344CB8AC3E}">
        <p14:creationId xmlns:p14="http://schemas.microsoft.com/office/powerpoint/2010/main" val="208922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2AF-0542-844D-1DB6-B1BAC268F02C}"/>
              </a:ext>
            </a:extLst>
          </p:cNvPr>
          <p:cNvSpPr>
            <a:spLocks noGrp="1"/>
          </p:cNvSpPr>
          <p:nvPr>
            <p:ph type="title"/>
          </p:nvPr>
        </p:nvSpPr>
        <p:spPr>
          <a:xfrm>
            <a:off x="0" y="0"/>
            <a:ext cx="9074125" cy="967132"/>
          </a:xfrm>
        </p:spPr>
        <p:txBody>
          <a:bodyPr/>
          <a:lstStyle/>
          <a:p>
            <a:pPr algn="ctr"/>
            <a:r>
              <a:rPr lang="en-US" b="1" dirty="0">
                <a:solidFill>
                  <a:srgbClr val="C00000"/>
                </a:solidFill>
                <a:latin typeface="Times New Roman" panose="02020603050405020304" pitchFamily="18" charset="0"/>
                <a:ea typeface="+mj-lt"/>
                <a:cs typeface="Times New Roman" panose="02020603050405020304" pitchFamily="18" charset="0"/>
              </a:rPr>
              <a:t>Data Collection</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70B478-E8DD-AF7D-8223-81C4224A3125}"/>
              </a:ext>
            </a:extLst>
          </p:cNvPr>
          <p:cNvSpPr>
            <a:spLocks noGrp="1"/>
          </p:cNvSpPr>
          <p:nvPr>
            <p:ph idx="1"/>
          </p:nvPr>
        </p:nvSpPr>
        <p:spPr>
          <a:xfrm>
            <a:off x="1" y="967132"/>
            <a:ext cx="9644514" cy="1506561"/>
          </a:xfrm>
        </p:spPr>
        <p:txBody>
          <a:bodyPr vert="horz" lIns="91440" tIns="45720" rIns="91440" bIns="45720" rtlCol="0" anchor="t">
            <a:normAutofit fontScale="62500" lnSpcReduction="20000"/>
          </a:bodyPr>
          <a:lstStyle/>
          <a:p>
            <a:pPr marL="0" indent="0">
              <a:buNone/>
            </a:pPr>
            <a:r>
              <a:rPr lang="en-US" sz="3700" dirty="0">
                <a:solidFill>
                  <a:srgbClr val="FF66CC"/>
                </a:solidFill>
                <a:latin typeface="Times New Roman" panose="02020603050405020304" pitchFamily="18" charset="0"/>
                <a:ea typeface="+mn-lt"/>
                <a:cs typeface="Times New Roman" panose="02020603050405020304" pitchFamily="18" charset="0"/>
              </a:rPr>
              <a:t>Hardware devices are installed to collect data from different sources. This hardware includes automatic vehicle identifiers, sensors, camera, and GPS based automatic vehicle locators etc. The received data such as traffic count, travel speed, vehicle weight, surveillance, and delays etc. is forwarded to the master controller.</a:t>
            </a:r>
            <a:endParaRPr lang="en-US" dirty="0">
              <a:solidFill>
                <a:srgbClr val="FF66CC"/>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A8CA0D0-4ED2-1088-E466-F16512A48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874" y="2487189"/>
            <a:ext cx="4696487" cy="2026307"/>
          </a:xfrm>
          <a:prstGeom prst="rect">
            <a:avLst/>
          </a:prstGeom>
        </p:spPr>
      </p:pic>
      <p:pic>
        <p:nvPicPr>
          <p:cNvPr id="5" name="Picture 4">
            <a:extLst>
              <a:ext uri="{FF2B5EF4-FFF2-40B4-BE49-F238E27FC236}">
                <a16:creationId xmlns:a16="http://schemas.microsoft.com/office/drawing/2014/main" id="{DFED5CE3-7D88-EE97-6378-B514F1D6D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631" y="2487189"/>
            <a:ext cx="5044440" cy="2026307"/>
          </a:xfrm>
          <a:prstGeom prst="rect">
            <a:avLst/>
          </a:prstGeom>
        </p:spPr>
      </p:pic>
      <p:pic>
        <p:nvPicPr>
          <p:cNvPr id="6" name="Picture 5">
            <a:extLst>
              <a:ext uri="{FF2B5EF4-FFF2-40B4-BE49-F238E27FC236}">
                <a16:creationId xmlns:a16="http://schemas.microsoft.com/office/drawing/2014/main" id="{D31D4B58-54D1-A1EE-F146-11FE0CC56B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8248" y="4645588"/>
            <a:ext cx="2143125" cy="2143125"/>
          </a:xfrm>
          <a:prstGeom prst="rect">
            <a:avLst/>
          </a:prstGeom>
        </p:spPr>
      </p:pic>
      <p:pic>
        <p:nvPicPr>
          <p:cNvPr id="7" name="Picture 6">
            <a:extLst>
              <a:ext uri="{FF2B5EF4-FFF2-40B4-BE49-F238E27FC236}">
                <a16:creationId xmlns:a16="http://schemas.microsoft.com/office/drawing/2014/main" id="{0A86C79A-0FEF-D39F-D91E-8F4FD43F88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73" y="4645588"/>
            <a:ext cx="4696487" cy="2143125"/>
          </a:xfrm>
          <a:prstGeom prst="rect">
            <a:avLst/>
          </a:prstGeom>
        </p:spPr>
      </p:pic>
    </p:spTree>
    <p:extLst>
      <p:ext uri="{BB962C8B-B14F-4D97-AF65-F5344CB8AC3E}">
        <p14:creationId xmlns:p14="http://schemas.microsoft.com/office/powerpoint/2010/main" val="332911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07C2-84EC-FAB6-CF45-1506453E3C8B}"/>
              </a:ext>
            </a:extLst>
          </p:cNvPr>
          <p:cNvSpPr>
            <a:spLocks noGrp="1"/>
          </p:cNvSpPr>
          <p:nvPr>
            <p:ph type="title"/>
          </p:nvPr>
        </p:nvSpPr>
        <p:spPr>
          <a:xfrm>
            <a:off x="3051208" y="-1"/>
            <a:ext cx="4167739" cy="1036316"/>
          </a:xfrm>
        </p:spPr>
        <p:txBody>
          <a:bodyPr>
            <a:normAutofit/>
          </a:bodyPr>
          <a:lstStyle/>
          <a:p>
            <a:pPr algn="ctr"/>
            <a:r>
              <a:rPr lang="en-US" sz="5400" dirty="0">
                <a:solidFill>
                  <a:srgbClr val="C00000"/>
                </a:solidFill>
                <a:latin typeface="Times New Roman" panose="02020603050405020304" pitchFamily="18" charset="0"/>
                <a:ea typeface="+mj-lt"/>
                <a:cs typeface="Times New Roman" panose="02020603050405020304" pitchFamily="18" charset="0"/>
              </a:rPr>
              <a:t>Data analysis</a:t>
            </a:r>
            <a:endParaRPr lang="en-US" sz="54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E187DD-F570-1A4B-EA52-F75595B1D96F}"/>
              </a:ext>
            </a:extLst>
          </p:cNvPr>
          <p:cNvSpPr>
            <a:spLocks noGrp="1"/>
          </p:cNvSpPr>
          <p:nvPr>
            <p:ph idx="1"/>
          </p:nvPr>
        </p:nvSpPr>
        <p:spPr>
          <a:xfrm>
            <a:off x="96253" y="5300735"/>
            <a:ext cx="10270156" cy="1479053"/>
          </a:xfrm>
        </p:spPr>
        <p:txBody>
          <a:bodyPr vert="horz" lIns="91440" tIns="45720" rIns="91440" bIns="45720" rtlCol="0" anchor="t">
            <a:normAutofit fontScale="92500"/>
          </a:bodyPr>
          <a:lstStyle/>
          <a:p>
            <a:pPr marL="0" indent="0">
              <a:buNone/>
            </a:pPr>
            <a:r>
              <a:rPr lang="en-US" sz="2800" dirty="0">
                <a:latin typeface="Times New Roman" panose="02020603050405020304" pitchFamily="18" charset="0"/>
                <a:ea typeface="+mn-lt"/>
                <a:cs typeface="Times New Roman" panose="02020603050405020304" pitchFamily="18" charset="0"/>
              </a:rPr>
              <a:t>The massive amount of data collected is then processed in few steps such as error rectification, data synthesis, data cleaning, and adaptive logical analysis. This data is also used to predict the traffic scenario in future.</a:t>
            </a:r>
          </a:p>
        </p:txBody>
      </p:sp>
      <p:pic>
        <p:nvPicPr>
          <p:cNvPr id="5" name="Picture 4">
            <a:extLst>
              <a:ext uri="{FF2B5EF4-FFF2-40B4-BE49-F238E27FC236}">
                <a16:creationId xmlns:a16="http://schemas.microsoft.com/office/drawing/2014/main" id="{5ABE67AF-A798-89F5-073E-7A7CFF13E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31" y="962527"/>
            <a:ext cx="9336505" cy="4338208"/>
          </a:xfrm>
          <a:prstGeom prst="rect">
            <a:avLst/>
          </a:prstGeom>
        </p:spPr>
      </p:pic>
    </p:spTree>
    <p:extLst>
      <p:ext uri="{BB962C8B-B14F-4D97-AF65-F5344CB8AC3E}">
        <p14:creationId xmlns:p14="http://schemas.microsoft.com/office/powerpoint/2010/main" val="229116165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978</TotalTime>
  <Words>2292</Words>
  <Application>Microsoft Office PowerPoint</Application>
  <PresentationFormat>Widescreen</PresentationFormat>
  <Paragraphs>199</Paragraphs>
  <Slides>31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Agency FB</vt:lpstr>
      <vt:lpstr>Arial</vt:lpstr>
      <vt:lpstr>Calibri</vt:lpstr>
      <vt:lpstr>Calibri Light</vt:lpstr>
      <vt:lpstr>Garamond</vt:lpstr>
      <vt:lpstr>Times New Roman</vt:lpstr>
      <vt:lpstr>Trebuchet MS</vt:lpstr>
      <vt:lpstr>Wingdings</vt:lpstr>
      <vt:lpstr>office theme</vt:lpstr>
      <vt:lpstr>Office Theme</vt:lpstr>
      <vt:lpstr>Adaptive Traffic Control System</vt:lpstr>
      <vt:lpstr>Team and Faculty</vt:lpstr>
      <vt:lpstr>Introduction</vt:lpstr>
      <vt:lpstr>PowerPoint Presentation</vt:lpstr>
      <vt:lpstr>Adaptive Traffic Control System</vt:lpstr>
      <vt:lpstr>Traffic Vision</vt:lpstr>
      <vt:lpstr>Traffic Control System</vt:lpstr>
      <vt:lpstr>Data Collection</vt:lpstr>
      <vt:lpstr>Data analysis</vt:lpstr>
      <vt:lpstr>Existing Work with Limitations</vt:lpstr>
      <vt:lpstr>Proposed Work</vt:lpstr>
      <vt:lpstr>Proposed Work</vt:lpstr>
      <vt:lpstr>Proposed Work</vt:lpstr>
      <vt:lpstr>Novelty Of The Project</vt:lpstr>
      <vt:lpstr>Real Time Usage</vt:lpstr>
      <vt:lpstr>Requirements</vt:lpstr>
      <vt:lpstr>Overall System Architecture Diagram</vt:lpstr>
      <vt:lpstr>Literature Review</vt:lpstr>
      <vt:lpstr>Literature Review</vt:lpstr>
      <vt:lpstr>Literature Review</vt:lpstr>
      <vt:lpstr>Modules Description</vt:lpstr>
      <vt:lpstr>Module Workflow  Explanation</vt:lpstr>
      <vt:lpstr>Coding And Implementation</vt:lpstr>
      <vt:lpstr>Demo Video</vt:lpstr>
      <vt:lpstr>Snapshots</vt:lpstr>
      <vt:lpstr>Result and Discussion</vt:lpstr>
      <vt:lpstr>Result and Discussion</vt:lpstr>
      <vt:lpstr>Principle of Project</vt:lpstr>
      <vt:lpstr>Conclusion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Rajat Kabra</cp:lastModifiedBy>
  <cp:revision>120</cp:revision>
  <dcterms:created xsi:type="dcterms:W3CDTF">2023-01-08T03:30:42Z</dcterms:created>
  <dcterms:modified xsi:type="dcterms:W3CDTF">2023-02-10T18:45:27Z</dcterms:modified>
</cp:coreProperties>
</file>